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1" r:id="rId2"/>
    <p:sldId id="273" r:id="rId3"/>
    <p:sldId id="270" r:id="rId4"/>
    <p:sldId id="263" r:id="rId5"/>
    <p:sldId id="275" r:id="rId6"/>
    <p:sldId id="271" r:id="rId7"/>
    <p:sldId id="265" r:id="rId8"/>
    <p:sldId id="280" r:id="rId9"/>
    <p:sldId id="277" r:id="rId10"/>
    <p:sldId id="278" r:id="rId11"/>
    <p:sldId id="283" r:id="rId12"/>
    <p:sldId id="284" r:id="rId13"/>
    <p:sldId id="289" r:id="rId14"/>
    <p:sldId id="310" r:id="rId15"/>
    <p:sldId id="304" r:id="rId16"/>
    <p:sldId id="306" r:id="rId17"/>
    <p:sldId id="307" r:id="rId18"/>
    <p:sldId id="285" r:id="rId19"/>
    <p:sldId id="311" r:id="rId20"/>
    <p:sldId id="312" r:id="rId21"/>
    <p:sldId id="272" r:id="rId22"/>
    <p:sldId id="313" r:id="rId23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B5726-4910-2346-954C-6D3E9208E3C6}" v="848" dt="2022-08-25T15:12:22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76570"/>
  </p:normalViewPr>
  <p:slideViewPr>
    <p:cSldViewPr snapToGrid="0">
      <p:cViewPr varScale="1">
        <p:scale>
          <a:sx n="114" d="100"/>
          <a:sy n="114" d="100"/>
        </p:scale>
        <p:origin x="856" y="176"/>
      </p:cViewPr>
      <p:guideLst/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9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a Constantinou" userId="e61dc813-a504-4ae7-a5d1-38eea9dee47c" providerId="ADAL" clId="{28FB5726-4910-2346-954C-6D3E9208E3C6}"/>
    <pc:docChg chg="undo custSel addSld delSld modSld sldOrd modMainMaster modShowInfo">
      <pc:chgData name="Sophia Constantinou" userId="e61dc813-a504-4ae7-a5d1-38eea9dee47c" providerId="ADAL" clId="{28FB5726-4910-2346-954C-6D3E9208E3C6}" dt="2022-08-25T15:13:02.645" v="8068" actId="20577"/>
      <pc:docMkLst>
        <pc:docMk/>
      </pc:docMkLst>
      <pc:sldChg chg="modTransition setBg modNotesTx">
        <pc:chgData name="Sophia Constantinou" userId="e61dc813-a504-4ae7-a5d1-38eea9dee47c" providerId="ADAL" clId="{28FB5726-4910-2346-954C-6D3E9208E3C6}" dt="2022-08-23T19:34:19.452" v="7719" actId="20577"/>
        <pc:sldMkLst>
          <pc:docMk/>
          <pc:sldMk cId="3034519197" sldId="261"/>
        </pc:sldMkLst>
      </pc:sldChg>
      <pc:sldChg chg="addSp delSp modSp mod modAnim modNotesTx">
        <pc:chgData name="Sophia Constantinou" userId="e61dc813-a504-4ae7-a5d1-38eea9dee47c" providerId="ADAL" clId="{28FB5726-4910-2346-954C-6D3E9208E3C6}" dt="2022-08-23T19:39:25.162" v="7756" actId="20577"/>
        <pc:sldMkLst>
          <pc:docMk/>
          <pc:sldMk cId="2703954742" sldId="263"/>
        </pc:sldMkLst>
        <pc:spChg chg="add del mod">
          <ac:chgData name="Sophia Constantinou" userId="e61dc813-a504-4ae7-a5d1-38eea9dee47c" providerId="ADAL" clId="{28FB5726-4910-2346-954C-6D3E9208E3C6}" dt="2022-08-23T15:44:04.638" v="5719"/>
          <ac:spMkLst>
            <pc:docMk/>
            <pc:sldMk cId="2703954742" sldId="263"/>
            <ac:spMk id="3" creationId="{4CABAAAA-1354-B7FF-F16B-212C3EA9BBB0}"/>
          </ac:spMkLst>
        </pc:spChg>
        <pc:spChg chg="add del mod">
          <ac:chgData name="Sophia Constantinou" userId="e61dc813-a504-4ae7-a5d1-38eea9dee47c" providerId="ADAL" clId="{28FB5726-4910-2346-954C-6D3E9208E3C6}" dt="2022-08-23T15:44:52.042" v="5728"/>
          <ac:spMkLst>
            <pc:docMk/>
            <pc:sldMk cId="2703954742" sldId="263"/>
            <ac:spMk id="6" creationId="{81BCD737-1465-3970-679D-ACFDD5ADD395}"/>
          </ac:spMkLst>
        </pc:spChg>
        <pc:spChg chg="add del mod">
          <ac:chgData name="Sophia Constantinou" userId="e61dc813-a504-4ae7-a5d1-38eea9dee47c" providerId="ADAL" clId="{28FB5726-4910-2346-954C-6D3E9208E3C6}" dt="2022-08-23T15:44:42.886" v="5723" actId="478"/>
          <ac:spMkLst>
            <pc:docMk/>
            <pc:sldMk cId="2703954742" sldId="263"/>
            <ac:spMk id="9" creationId="{72172681-BCE9-A862-68E7-1C7DB5DF9E1A}"/>
          </ac:spMkLst>
        </pc:spChg>
        <pc:spChg chg="add del mod">
          <ac:chgData name="Sophia Constantinou" userId="e61dc813-a504-4ae7-a5d1-38eea9dee47c" providerId="ADAL" clId="{28FB5726-4910-2346-954C-6D3E9208E3C6}" dt="2022-08-23T15:44:54.430" v="5730"/>
          <ac:spMkLst>
            <pc:docMk/>
            <pc:sldMk cId="2703954742" sldId="263"/>
            <ac:spMk id="10" creationId="{ACE1C522-0B5A-2FF1-8254-E0B6BBF159F6}"/>
          </ac:spMkLst>
        </pc:spChg>
        <pc:graphicFrameChg chg="mod modGraphic">
          <ac:chgData name="Sophia Constantinou" userId="e61dc813-a504-4ae7-a5d1-38eea9dee47c" providerId="ADAL" clId="{28FB5726-4910-2346-954C-6D3E9208E3C6}" dt="2022-08-23T15:45:03.142" v="5736"/>
          <ac:graphicFrameMkLst>
            <pc:docMk/>
            <pc:sldMk cId="2703954742" sldId="263"/>
            <ac:graphicFrameMk id="20" creationId="{A63E0739-6D8C-81AF-1D2C-A26D58E4CE57}"/>
          </ac:graphicFrameMkLst>
        </pc:graphicFrameChg>
      </pc:sldChg>
      <pc:sldChg chg="addSp delSp modSp mod modAnim modNotesTx">
        <pc:chgData name="Sophia Constantinou" userId="e61dc813-a504-4ae7-a5d1-38eea9dee47c" providerId="ADAL" clId="{28FB5726-4910-2346-954C-6D3E9208E3C6}" dt="2022-08-23T19:43:43.857" v="7770" actId="20577"/>
        <pc:sldMkLst>
          <pc:docMk/>
          <pc:sldMk cId="2590137865" sldId="265"/>
        </pc:sldMkLst>
        <pc:spChg chg="del mod">
          <ac:chgData name="Sophia Constantinou" userId="e61dc813-a504-4ae7-a5d1-38eea9dee47c" providerId="ADAL" clId="{28FB5726-4910-2346-954C-6D3E9208E3C6}" dt="2022-08-22T13:44:16.332" v="1055" actId="478"/>
          <ac:spMkLst>
            <pc:docMk/>
            <pc:sldMk cId="2590137865" sldId="265"/>
            <ac:spMk id="3" creationId="{4623A3D4-0353-C4F3-E75E-CF211DCBE561}"/>
          </ac:spMkLst>
        </pc:spChg>
        <pc:spChg chg="mod">
          <ac:chgData name="Sophia Constantinou" userId="e61dc813-a504-4ae7-a5d1-38eea9dee47c" providerId="ADAL" clId="{28FB5726-4910-2346-954C-6D3E9208E3C6}" dt="2022-08-22T14:56:26.596" v="2029" actId="208"/>
          <ac:spMkLst>
            <pc:docMk/>
            <pc:sldMk cId="2590137865" sldId="265"/>
            <ac:spMk id="4" creationId="{3ED4E511-A1AA-62ED-3D9E-E05FED69F395}"/>
          </ac:spMkLst>
        </pc:spChg>
        <pc:spChg chg="mod">
          <ac:chgData name="Sophia Constantinou" userId="e61dc813-a504-4ae7-a5d1-38eea9dee47c" providerId="ADAL" clId="{28FB5726-4910-2346-954C-6D3E9208E3C6}" dt="2022-08-22T14:56:42.323" v="2033" actId="12788"/>
          <ac:spMkLst>
            <pc:docMk/>
            <pc:sldMk cId="2590137865" sldId="265"/>
            <ac:spMk id="5" creationId="{B2299B5F-57ED-D494-A67D-A192712A11A4}"/>
          </ac:spMkLst>
        </pc:spChg>
        <pc:spChg chg="mod">
          <ac:chgData name="Sophia Constantinou" userId="e61dc813-a504-4ae7-a5d1-38eea9dee47c" providerId="ADAL" clId="{28FB5726-4910-2346-954C-6D3E9208E3C6}" dt="2022-08-22T14:56:48.211" v="2044" actId="1038"/>
          <ac:spMkLst>
            <pc:docMk/>
            <pc:sldMk cId="2590137865" sldId="265"/>
            <ac:spMk id="6" creationId="{E2884B05-4073-16AF-437B-718CC5C0F6AA}"/>
          </ac:spMkLst>
        </pc:spChg>
        <pc:spChg chg="mod">
          <ac:chgData name="Sophia Constantinou" userId="e61dc813-a504-4ae7-a5d1-38eea9dee47c" providerId="ADAL" clId="{28FB5726-4910-2346-954C-6D3E9208E3C6}" dt="2022-08-22T14:53:02.642" v="2002" actId="1038"/>
          <ac:spMkLst>
            <pc:docMk/>
            <pc:sldMk cId="2590137865" sldId="265"/>
            <ac:spMk id="7" creationId="{D373ACF0-ADB7-9A49-CFC9-17EA5581335C}"/>
          </ac:spMkLst>
        </pc:spChg>
        <pc:spChg chg="mod">
          <ac:chgData name="Sophia Constantinou" userId="e61dc813-a504-4ae7-a5d1-38eea9dee47c" providerId="ADAL" clId="{28FB5726-4910-2346-954C-6D3E9208E3C6}" dt="2022-08-22T14:56:53.117" v="2045" actId="1076"/>
          <ac:spMkLst>
            <pc:docMk/>
            <pc:sldMk cId="2590137865" sldId="265"/>
            <ac:spMk id="16" creationId="{0842CAB4-088F-6300-6A32-CC2CD7D11A17}"/>
          </ac:spMkLst>
        </pc:spChg>
        <pc:spChg chg="mod">
          <ac:chgData name="Sophia Constantinou" userId="e61dc813-a504-4ae7-a5d1-38eea9dee47c" providerId="ADAL" clId="{28FB5726-4910-2346-954C-6D3E9208E3C6}" dt="2022-08-22T14:56:55.818" v="2046" actId="1076"/>
          <ac:spMkLst>
            <pc:docMk/>
            <pc:sldMk cId="2590137865" sldId="265"/>
            <ac:spMk id="17" creationId="{482751D7-D328-1DA4-C6EF-BC087E1A98CA}"/>
          </ac:spMkLst>
        </pc:spChg>
        <pc:spChg chg="add del mod">
          <ac:chgData name="Sophia Constantinou" userId="e61dc813-a504-4ae7-a5d1-38eea9dee47c" providerId="ADAL" clId="{28FB5726-4910-2346-954C-6D3E9208E3C6}" dt="2022-08-22T13:43:05.918" v="1043" actId="478"/>
          <ac:spMkLst>
            <pc:docMk/>
            <pc:sldMk cId="2590137865" sldId="265"/>
            <ac:spMk id="18" creationId="{0D9E719D-0412-240A-F92A-025E3AA9BA14}"/>
          </ac:spMkLst>
        </pc:spChg>
        <pc:spChg chg="add mod">
          <ac:chgData name="Sophia Constantinou" userId="e61dc813-a504-4ae7-a5d1-38eea9dee47c" providerId="ADAL" clId="{28FB5726-4910-2346-954C-6D3E9208E3C6}" dt="2022-08-22T14:54:03.518" v="2025" actId="1038"/>
          <ac:spMkLst>
            <pc:docMk/>
            <pc:sldMk cId="2590137865" sldId="265"/>
            <ac:spMk id="25" creationId="{33E62D79-B7BE-7E7A-4F68-B710FF053B3A}"/>
          </ac:spMkLst>
        </pc:spChg>
        <pc:picChg chg="add mod modCrop">
          <ac:chgData name="Sophia Constantinou" userId="e61dc813-a504-4ae7-a5d1-38eea9dee47c" providerId="ADAL" clId="{28FB5726-4910-2346-954C-6D3E9208E3C6}" dt="2022-08-22T14:52:58.326" v="1996" actId="1038"/>
          <ac:picMkLst>
            <pc:docMk/>
            <pc:sldMk cId="2590137865" sldId="265"/>
            <ac:picMk id="10" creationId="{C559231D-D393-28B4-965D-D2B16449F875}"/>
          </ac:picMkLst>
        </pc:picChg>
        <pc:picChg chg="del mod">
          <ac:chgData name="Sophia Constantinou" userId="e61dc813-a504-4ae7-a5d1-38eea9dee47c" providerId="ADAL" clId="{28FB5726-4910-2346-954C-6D3E9208E3C6}" dt="2022-08-23T15:51:58.201" v="6911" actId="21"/>
          <ac:picMkLst>
            <pc:docMk/>
            <pc:sldMk cId="2590137865" sldId="265"/>
            <ac:picMk id="12" creationId="{38797008-3A90-6AFB-BF87-CA6ADCD73C97}"/>
          </ac:picMkLst>
        </pc:picChg>
        <pc:picChg chg="del mod">
          <ac:chgData name="Sophia Constantinou" userId="e61dc813-a504-4ae7-a5d1-38eea9dee47c" providerId="ADAL" clId="{28FB5726-4910-2346-954C-6D3E9208E3C6}" dt="2022-08-22T13:40:54.042" v="1006" actId="478"/>
          <ac:picMkLst>
            <pc:docMk/>
            <pc:sldMk cId="2590137865" sldId="265"/>
            <ac:picMk id="14" creationId="{C2784788-A0D6-F57B-929B-AC055DC9ED79}"/>
          </ac:picMkLst>
        </pc:picChg>
        <pc:picChg chg="add del mod">
          <ac:chgData name="Sophia Constantinou" userId="e61dc813-a504-4ae7-a5d1-38eea9dee47c" providerId="ADAL" clId="{28FB5726-4910-2346-954C-6D3E9208E3C6}" dt="2022-08-23T15:50:12.439" v="6910" actId="21"/>
          <ac:picMkLst>
            <pc:docMk/>
            <pc:sldMk cId="2590137865" sldId="265"/>
            <ac:picMk id="20" creationId="{F7D926B2-E15A-CAA3-4556-8D615518F7D8}"/>
          </ac:picMkLst>
        </pc:picChg>
        <pc:picChg chg="add del mod modCrop">
          <ac:chgData name="Sophia Constantinou" userId="e61dc813-a504-4ae7-a5d1-38eea9dee47c" providerId="ADAL" clId="{28FB5726-4910-2346-954C-6D3E9208E3C6}" dt="2022-08-23T15:52:11.853" v="6912" actId="21"/>
          <ac:picMkLst>
            <pc:docMk/>
            <pc:sldMk cId="2590137865" sldId="265"/>
            <ac:picMk id="22" creationId="{BDAB2735-3DB2-A6F3-0B18-D50766728573}"/>
          </ac:picMkLst>
        </pc:picChg>
        <pc:picChg chg="add mod">
          <ac:chgData name="Sophia Constantinou" userId="e61dc813-a504-4ae7-a5d1-38eea9dee47c" providerId="ADAL" clId="{28FB5726-4910-2346-954C-6D3E9208E3C6}" dt="2022-08-22T14:56:42.323" v="2033" actId="12788"/>
          <ac:picMkLst>
            <pc:docMk/>
            <pc:sldMk cId="2590137865" sldId="265"/>
            <ac:picMk id="24" creationId="{9A47AB08-D88B-2A47-D392-B5464DAF80CC}"/>
          </ac:picMkLst>
        </pc:picChg>
        <pc:cxnChg chg="mod">
          <ac:chgData name="Sophia Constantinou" userId="e61dc813-a504-4ae7-a5d1-38eea9dee47c" providerId="ADAL" clId="{28FB5726-4910-2346-954C-6D3E9208E3C6}" dt="2022-08-22T14:53:06.428" v="2006" actId="1038"/>
          <ac:cxnSpMkLst>
            <pc:docMk/>
            <pc:sldMk cId="2590137865" sldId="265"/>
            <ac:cxnSpMk id="9" creationId="{D812422A-BD51-783A-9F66-1761A49409BA}"/>
          </ac:cxnSpMkLst>
        </pc:cxnChg>
      </pc:sldChg>
      <pc:sldChg chg="addSp modSp del mod modShow">
        <pc:chgData name="Sophia Constantinou" userId="e61dc813-a504-4ae7-a5d1-38eea9dee47c" providerId="ADAL" clId="{28FB5726-4910-2346-954C-6D3E9208E3C6}" dt="2022-08-23T13:57:50.004" v="3909" actId="2696"/>
        <pc:sldMkLst>
          <pc:docMk/>
          <pc:sldMk cId="1304287322" sldId="267"/>
        </pc:sldMkLst>
        <pc:spChg chg="mod">
          <ac:chgData name="Sophia Constantinou" userId="e61dc813-a504-4ae7-a5d1-38eea9dee47c" providerId="ADAL" clId="{28FB5726-4910-2346-954C-6D3E9208E3C6}" dt="2022-08-23T08:51:09.478" v="2712" actId="20577"/>
          <ac:spMkLst>
            <pc:docMk/>
            <pc:sldMk cId="1304287322" sldId="267"/>
            <ac:spMk id="2" creationId="{92AFA365-84A3-257A-838D-5FF624A38C82}"/>
          </ac:spMkLst>
        </pc:spChg>
        <pc:spChg chg="mod">
          <ac:chgData name="Sophia Constantinou" userId="e61dc813-a504-4ae7-a5d1-38eea9dee47c" providerId="ADAL" clId="{28FB5726-4910-2346-954C-6D3E9208E3C6}" dt="2022-08-23T08:51:40.165" v="2719" actId="1076"/>
          <ac:spMkLst>
            <pc:docMk/>
            <pc:sldMk cId="1304287322" sldId="267"/>
            <ac:spMk id="3" creationId="{0BF4563C-F062-E11F-8F19-CCA3DB01E3A5}"/>
          </ac:spMkLst>
        </pc:spChg>
        <pc:picChg chg="add mod">
          <ac:chgData name="Sophia Constantinou" userId="e61dc813-a504-4ae7-a5d1-38eea9dee47c" providerId="ADAL" clId="{28FB5726-4910-2346-954C-6D3E9208E3C6}" dt="2022-08-23T08:51:35.982" v="2718" actId="1076"/>
          <ac:picMkLst>
            <pc:docMk/>
            <pc:sldMk cId="1304287322" sldId="267"/>
            <ac:picMk id="5" creationId="{0CB21315-2D31-F217-C029-2838DD7C34F0}"/>
          </ac:picMkLst>
        </pc:picChg>
      </pc:sldChg>
      <pc:sldChg chg="modSp del mod modShow">
        <pc:chgData name="Sophia Constantinou" userId="e61dc813-a504-4ae7-a5d1-38eea9dee47c" providerId="ADAL" clId="{28FB5726-4910-2346-954C-6D3E9208E3C6}" dt="2022-08-23T14:27:07.155" v="4079" actId="2696"/>
        <pc:sldMkLst>
          <pc:docMk/>
          <pc:sldMk cId="1881212304" sldId="269"/>
        </pc:sldMkLst>
        <pc:spChg chg="mod">
          <ac:chgData name="Sophia Constantinou" userId="e61dc813-a504-4ae7-a5d1-38eea9dee47c" providerId="ADAL" clId="{28FB5726-4910-2346-954C-6D3E9208E3C6}" dt="2022-08-23T14:27:00.511" v="4075"/>
          <ac:spMkLst>
            <pc:docMk/>
            <pc:sldMk cId="1881212304" sldId="269"/>
            <ac:spMk id="3" creationId="{A3E80376-666D-D286-97B3-5B12B673BF24}"/>
          </ac:spMkLst>
        </pc:spChg>
      </pc:sldChg>
      <pc:sldChg chg="modSp mod setBg modAnim modNotesTx">
        <pc:chgData name="Sophia Constantinou" userId="e61dc813-a504-4ae7-a5d1-38eea9dee47c" providerId="ADAL" clId="{28FB5726-4910-2346-954C-6D3E9208E3C6}" dt="2022-08-25T15:12:34.950" v="8065" actId="20577"/>
        <pc:sldMkLst>
          <pc:docMk/>
          <pc:sldMk cId="2676695965" sldId="270"/>
        </pc:sldMkLst>
        <pc:spChg chg="mod">
          <ac:chgData name="Sophia Constantinou" userId="e61dc813-a504-4ae7-a5d1-38eea9dee47c" providerId="ADAL" clId="{28FB5726-4910-2346-954C-6D3E9208E3C6}" dt="2022-08-22T12:49:29.779" v="1" actId="1036"/>
          <ac:spMkLst>
            <pc:docMk/>
            <pc:sldMk cId="2676695965" sldId="270"/>
            <ac:spMk id="4" creationId="{0E27D1CD-C2AC-2A3E-6D1A-B1D7D9C8A771}"/>
          </ac:spMkLst>
        </pc:spChg>
      </pc:sldChg>
      <pc:sldChg chg="modSp modAnim modNotesTx">
        <pc:chgData name="Sophia Constantinou" userId="e61dc813-a504-4ae7-a5d1-38eea9dee47c" providerId="ADAL" clId="{28FB5726-4910-2346-954C-6D3E9208E3C6}" dt="2022-08-23T19:42:27.751" v="7761" actId="20577"/>
        <pc:sldMkLst>
          <pc:docMk/>
          <pc:sldMk cId="469224231" sldId="271"/>
        </pc:sldMkLst>
        <pc:graphicFrameChg chg="mod">
          <ac:chgData name="Sophia Constantinou" userId="e61dc813-a504-4ae7-a5d1-38eea9dee47c" providerId="ADAL" clId="{28FB5726-4910-2346-954C-6D3E9208E3C6}" dt="2022-08-23T15:48:25.164" v="6565" actId="20577"/>
          <ac:graphicFrameMkLst>
            <pc:docMk/>
            <pc:sldMk cId="469224231" sldId="271"/>
            <ac:graphicFrameMk id="6" creationId="{96185B2C-AC15-1D05-6214-A6485E3B2D08}"/>
          </ac:graphicFrameMkLst>
        </pc:graphicFrameChg>
      </pc:sldChg>
      <pc:sldChg chg="addSp delSp modSp mod setBg modNotesTx">
        <pc:chgData name="Sophia Constantinou" userId="e61dc813-a504-4ae7-a5d1-38eea9dee47c" providerId="ADAL" clId="{28FB5726-4910-2346-954C-6D3E9208E3C6}" dt="2022-08-23T19:55:46.607" v="7932" actId="20577"/>
        <pc:sldMkLst>
          <pc:docMk/>
          <pc:sldMk cId="940246043" sldId="272"/>
        </pc:sldMkLst>
        <pc:spChg chg="mod">
          <ac:chgData name="Sophia Constantinou" userId="e61dc813-a504-4ae7-a5d1-38eea9dee47c" providerId="ADAL" clId="{28FB5726-4910-2346-954C-6D3E9208E3C6}" dt="2022-08-23T16:01:57.839" v="7567" actId="21"/>
          <ac:spMkLst>
            <pc:docMk/>
            <pc:sldMk cId="940246043" sldId="272"/>
            <ac:spMk id="2" creationId="{EE041799-A3E0-5C26-9461-B493702C5229}"/>
          </ac:spMkLst>
        </pc:spChg>
        <pc:spChg chg="del mod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3" creationId="{A9226978-EE2B-AB7F-2F46-BD79A15D0520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8" creationId="{827B839B-9ADE-406B-8590-F1CAEDED45A1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10" creationId="{CFE45BF0-46DB-408C-B5F7-7B11716805D4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12" creationId="{2AEBC8F2-97B1-41B4-93F1-2D289E197FBA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14" creationId="{472E3A19-F5D5-48FC-BB9C-48C2F68F598B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16" creationId="{7A62E32F-BB65-43A8-8EB5-92346890E549}"/>
          </ac:spMkLst>
        </pc:spChg>
        <pc:spChg chg="add del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18" creationId="{14E91B64-9FCC-451E-AFB4-A827D6329367}"/>
          </ac:spMkLst>
        </pc:spChg>
        <pc:spChg chg="add del">
          <ac:chgData name="Sophia Constantinou" userId="e61dc813-a504-4ae7-a5d1-38eea9dee47c" providerId="ADAL" clId="{28FB5726-4910-2346-954C-6D3E9208E3C6}" dt="2022-08-23T15:08:40.749" v="4724" actId="26606"/>
          <ac:spMkLst>
            <pc:docMk/>
            <pc:sldMk cId="940246043" sldId="272"/>
            <ac:spMk id="23" creationId="{76EFD3D9-44F0-4267-BCC1-1613E79D8274}"/>
          </ac:spMkLst>
        </pc:spChg>
        <pc:spChg chg="add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24" creationId="{BACC6370-2D7E-4714-9D71-7542949D7D5D}"/>
          </ac:spMkLst>
        </pc:spChg>
        <pc:spChg chg="add del">
          <ac:chgData name="Sophia Constantinou" userId="e61dc813-a504-4ae7-a5d1-38eea9dee47c" providerId="ADAL" clId="{28FB5726-4910-2346-954C-6D3E9208E3C6}" dt="2022-08-23T15:08:40.749" v="4724" actId="26606"/>
          <ac:spMkLst>
            <pc:docMk/>
            <pc:sldMk cId="940246043" sldId="272"/>
            <ac:spMk id="25" creationId="{A779A851-95D6-41AF-937A-B0E4B7F6FA8D}"/>
          </ac:spMkLst>
        </pc:spChg>
        <pc:spChg chg="add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26" creationId="{F68B3F68-107C-434F-AA38-110D5EA91B85}"/>
          </ac:spMkLst>
        </pc:spChg>
        <pc:spChg chg="add del">
          <ac:chgData name="Sophia Constantinou" userId="e61dc813-a504-4ae7-a5d1-38eea9dee47c" providerId="ADAL" clId="{28FB5726-4910-2346-954C-6D3E9208E3C6}" dt="2022-08-23T15:08:40.749" v="4724" actId="26606"/>
          <ac:spMkLst>
            <pc:docMk/>
            <pc:sldMk cId="940246043" sldId="272"/>
            <ac:spMk id="27" creationId="{953FB2E7-B6CB-429C-81EB-D9516D6D5C8D}"/>
          </ac:spMkLst>
        </pc:spChg>
        <pc:spChg chg="add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28" creationId="{AAD0DBB9-1A4B-4391-81D4-CB19F9AB918A}"/>
          </ac:spMkLst>
        </pc:spChg>
        <pc:spChg chg="add del">
          <ac:chgData name="Sophia Constantinou" userId="e61dc813-a504-4ae7-a5d1-38eea9dee47c" providerId="ADAL" clId="{28FB5726-4910-2346-954C-6D3E9208E3C6}" dt="2022-08-23T15:08:40.749" v="4724" actId="26606"/>
          <ac:spMkLst>
            <pc:docMk/>
            <pc:sldMk cId="940246043" sldId="272"/>
            <ac:spMk id="29" creationId="{2EC40DB1-B719-4A13-9A4D-0966B4B27866}"/>
          </ac:spMkLst>
        </pc:spChg>
        <pc:spChg chg="add">
          <ac:chgData name="Sophia Constantinou" userId="e61dc813-a504-4ae7-a5d1-38eea9dee47c" providerId="ADAL" clId="{28FB5726-4910-2346-954C-6D3E9208E3C6}" dt="2022-08-23T15:08:40.788" v="4725" actId="26606"/>
          <ac:spMkLst>
            <pc:docMk/>
            <pc:sldMk cId="940246043" sldId="272"/>
            <ac:spMk id="30" creationId="{063BBA22-50EA-4C4D-BE05-F1CE4E63AA56}"/>
          </ac:spMkLst>
        </pc:spChg>
        <pc:spChg chg="add del">
          <ac:chgData name="Sophia Constantinou" userId="e61dc813-a504-4ae7-a5d1-38eea9dee47c" providerId="ADAL" clId="{28FB5726-4910-2346-954C-6D3E9208E3C6}" dt="2022-08-23T15:08:40.749" v="4724" actId="26606"/>
          <ac:spMkLst>
            <pc:docMk/>
            <pc:sldMk cId="940246043" sldId="272"/>
            <ac:spMk id="31" creationId="{82211336-CFF3-412D-868A-6679C1004C45}"/>
          </ac:spMkLst>
        </pc:spChg>
        <pc:graphicFrameChg chg="add mod">
          <ac:chgData name="Sophia Constantinou" userId="e61dc813-a504-4ae7-a5d1-38eea9dee47c" providerId="ADAL" clId="{28FB5726-4910-2346-954C-6D3E9208E3C6}" dt="2022-08-23T19:55:46.607" v="7932" actId="20577"/>
          <ac:graphicFrameMkLst>
            <pc:docMk/>
            <pc:sldMk cId="940246043" sldId="272"/>
            <ac:graphicFrameMk id="20" creationId="{998E9A5A-9C1C-527D-BF60-94FEBDD7EF76}"/>
          </ac:graphicFrameMkLst>
        </pc:graphicFrameChg>
      </pc:sldChg>
      <pc:sldChg chg="modSp setBg modNotesTx">
        <pc:chgData name="Sophia Constantinou" userId="e61dc813-a504-4ae7-a5d1-38eea9dee47c" providerId="ADAL" clId="{28FB5726-4910-2346-954C-6D3E9208E3C6}" dt="2022-08-25T15:12:17.677" v="8048" actId="20577"/>
        <pc:sldMkLst>
          <pc:docMk/>
          <pc:sldMk cId="605290006" sldId="273"/>
        </pc:sldMkLst>
        <pc:spChg chg="mod">
          <ac:chgData name="Sophia Constantinou" userId="e61dc813-a504-4ae7-a5d1-38eea9dee47c" providerId="ADAL" clId="{28FB5726-4910-2346-954C-6D3E9208E3C6}" dt="2022-08-23T11:55:42.597" v="3119" actId="20577"/>
          <ac:spMkLst>
            <pc:docMk/>
            <pc:sldMk cId="605290006" sldId="273"/>
            <ac:spMk id="3" creationId="{E64D2AD3-6AAB-A471-F5CD-8FAA9036749A}"/>
          </ac:spMkLst>
        </pc:spChg>
      </pc:sldChg>
      <pc:sldChg chg="addSp modSp mod modAnim modNotesTx">
        <pc:chgData name="Sophia Constantinou" userId="e61dc813-a504-4ae7-a5d1-38eea9dee47c" providerId="ADAL" clId="{28FB5726-4910-2346-954C-6D3E9208E3C6}" dt="2022-08-24T08:11:01.017" v="8044" actId="20577"/>
        <pc:sldMkLst>
          <pc:docMk/>
          <pc:sldMk cId="3594905265" sldId="275"/>
        </pc:sldMkLst>
        <pc:spChg chg="mod">
          <ac:chgData name="Sophia Constantinou" userId="e61dc813-a504-4ae7-a5d1-38eea9dee47c" providerId="ADAL" clId="{28FB5726-4910-2346-954C-6D3E9208E3C6}" dt="2022-08-22T13:57:46.604" v="1376" actId="20577"/>
          <ac:spMkLst>
            <pc:docMk/>
            <pc:sldMk cId="3594905265" sldId="275"/>
            <ac:spMk id="3" creationId="{4B870CA9-77C1-EF2F-D851-F9040B99A317}"/>
          </ac:spMkLst>
        </pc:spChg>
        <pc:spChg chg="add mod">
          <ac:chgData name="Sophia Constantinou" userId="e61dc813-a504-4ae7-a5d1-38eea9dee47c" providerId="ADAL" clId="{28FB5726-4910-2346-954C-6D3E9208E3C6}" dt="2022-08-23T15:42:41.496" v="5684" actId="12788"/>
          <ac:spMkLst>
            <pc:docMk/>
            <pc:sldMk cId="3594905265" sldId="275"/>
            <ac:spMk id="4" creationId="{A24D7EA6-30C2-217D-DD2F-D87F091F7C46}"/>
          </ac:spMkLst>
        </pc:spChg>
        <pc:spChg chg="mod">
          <ac:chgData name="Sophia Constantinou" userId="e61dc813-a504-4ae7-a5d1-38eea9dee47c" providerId="ADAL" clId="{28FB5726-4910-2346-954C-6D3E9208E3C6}" dt="2022-08-23T15:42:41.496" v="5684" actId="12788"/>
          <ac:spMkLst>
            <pc:docMk/>
            <pc:sldMk cId="3594905265" sldId="275"/>
            <ac:spMk id="7" creationId="{7515E69C-7794-B8C3-96F7-EFEC401E6F59}"/>
          </ac:spMkLst>
        </pc:spChg>
        <pc:spChg chg="mod">
          <ac:chgData name="Sophia Constantinou" userId="e61dc813-a504-4ae7-a5d1-38eea9dee47c" providerId="ADAL" clId="{28FB5726-4910-2346-954C-6D3E9208E3C6}" dt="2022-08-23T15:42:41.496" v="5684" actId="12788"/>
          <ac:spMkLst>
            <pc:docMk/>
            <pc:sldMk cId="3594905265" sldId="275"/>
            <ac:spMk id="8" creationId="{8AE76778-7648-7C89-2C10-A10C9CE42977}"/>
          </ac:spMkLst>
        </pc:spChg>
        <pc:spChg chg="mod">
          <ac:chgData name="Sophia Constantinou" userId="e61dc813-a504-4ae7-a5d1-38eea9dee47c" providerId="ADAL" clId="{28FB5726-4910-2346-954C-6D3E9208E3C6}" dt="2022-08-23T15:42:41.496" v="5684" actId="12788"/>
          <ac:spMkLst>
            <pc:docMk/>
            <pc:sldMk cId="3594905265" sldId="275"/>
            <ac:spMk id="9" creationId="{75C612FD-256F-1B04-D0B4-7EF80BF2E3BF}"/>
          </ac:spMkLst>
        </pc:spChg>
        <pc:spChg chg="mod">
          <ac:chgData name="Sophia Constantinou" userId="e61dc813-a504-4ae7-a5d1-38eea9dee47c" providerId="ADAL" clId="{28FB5726-4910-2346-954C-6D3E9208E3C6}" dt="2022-08-23T15:42:41.496" v="5684" actId="12788"/>
          <ac:spMkLst>
            <pc:docMk/>
            <pc:sldMk cId="3594905265" sldId="275"/>
            <ac:spMk id="10" creationId="{429D71D6-9AA5-FAE6-8703-A92B1A8F32B0}"/>
          </ac:spMkLst>
        </pc:spChg>
        <pc:picChg chg="mod">
          <ac:chgData name="Sophia Constantinou" userId="e61dc813-a504-4ae7-a5d1-38eea9dee47c" providerId="ADAL" clId="{28FB5726-4910-2346-954C-6D3E9208E3C6}" dt="2022-08-23T15:42:41.496" v="5684" actId="12788"/>
          <ac:picMkLst>
            <pc:docMk/>
            <pc:sldMk cId="3594905265" sldId="275"/>
            <ac:picMk id="5" creationId="{28FF5CBA-0E10-4148-E191-F90419AC572F}"/>
          </ac:picMkLst>
        </pc:picChg>
      </pc:sldChg>
      <pc:sldChg chg="addSp delSp modSp mod modNotesTx">
        <pc:chgData name="Sophia Constantinou" userId="e61dc813-a504-4ae7-a5d1-38eea9dee47c" providerId="ADAL" clId="{28FB5726-4910-2346-954C-6D3E9208E3C6}" dt="2022-08-23T19:46:55.327" v="7775" actId="20577"/>
        <pc:sldMkLst>
          <pc:docMk/>
          <pc:sldMk cId="1782345995" sldId="277"/>
        </pc:sldMkLst>
        <pc:spChg chg="mod">
          <ac:chgData name="Sophia Constantinou" userId="e61dc813-a504-4ae7-a5d1-38eea9dee47c" providerId="ADAL" clId="{28FB5726-4910-2346-954C-6D3E9208E3C6}" dt="2022-08-23T13:12:48.145" v="3605" actId="20577"/>
          <ac:spMkLst>
            <pc:docMk/>
            <pc:sldMk cId="1782345995" sldId="277"/>
            <ac:spMk id="2" creationId="{EA1C67CF-8739-CEA5-675B-561DAAAC917A}"/>
          </ac:spMkLst>
        </pc:spChg>
        <pc:spChg chg="add del mod">
          <ac:chgData name="Sophia Constantinou" userId="e61dc813-a504-4ae7-a5d1-38eea9dee47c" providerId="ADAL" clId="{28FB5726-4910-2346-954C-6D3E9208E3C6}" dt="2022-08-22T14:14:47.310" v="1505" actId="26606"/>
          <ac:spMkLst>
            <pc:docMk/>
            <pc:sldMk cId="1782345995" sldId="277"/>
            <ac:spMk id="3" creationId="{16D520E8-3C79-0754-B024-647FC1B27DA2}"/>
          </ac:spMkLst>
        </pc:spChg>
        <pc:graphicFrameChg chg="add del">
          <ac:chgData name="Sophia Constantinou" userId="e61dc813-a504-4ae7-a5d1-38eea9dee47c" providerId="ADAL" clId="{28FB5726-4910-2346-954C-6D3E9208E3C6}" dt="2022-08-22T14:14:42.088" v="1500" actId="26606"/>
          <ac:graphicFrameMkLst>
            <pc:docMk/>
            <pc:sldMk cId="1782345995" sldId="277"/>
            <ac:graphicFrameMk id="5" creationId="{C1D677E5-9563-7F26-4C0D-ACED162E419C}"/>
          </ac:graphicFrameMkLst>
        </pc:graphicFrameChg>
        <pc:graphicFrameChg chg="add del">
          <ac:chgData name="Sophia Constantinou" userId="e61dc813-a504-4ae7-a5d1-38eea9dee47c" providerId="ADAL" clId="{28FB5726-4910-2346-954C-6D3E9208E3C6}" dt="2022-08-22T14:14:45.101" v="1502" actId="26606"/>
          <ac:graphicFrameMkLst>
            <pc:docMk/>
            <pc:sldMk cId="1782345995" sldId="277"/>
            <ac:graphicFrameMk id="7" creationId="{22BE716E-9735-DB26-7FBE-B8C787B5C081}"/>
          </ac:graphicFrameMkLst>
        </pc:graphicFrameChg>
        <pc:graphicFrameChg chg="add del">
          <ac:chgData name="Sophia Constantinou" userId="e61dc813-a504-4ae7-a5d1-38eea9dee47c" providerId="ADAL" clId="{28FB5726-4910-2346-954C-6D3E9208E3C6}" dt="2022-08-22T14:14:47.258" v="1504" actId="26606"/>
          <ac:graphicFrameMkLst>
            <pc:docMk/>
            <pc:sldMk cId="1782345995" sldId="277"/>
            <ac:graphicFrameMk id="9" creationId="{2D327CF1-CE0F-B3D0-DB5A-B4C8F7AA325E}"/>
          </ac:graphicFrameMkLst>
        </pc:graphicFrameChg>
        <pc:graphicFrameChg chg="add mod">
          <ac:chgData name="Sophia Constantinou" userId="e61dc813-a504-4ae7-a5d1-38eea9dee47c" providerId="ADAL" clId="{28FB5726-4910-2346-954C-6D3E9208E3C6}" dt="2022-08-22T15:18:09.684" v="2164" actId="20577"/>
          <ac:graphicFrameMkLst>
            <pc:docMk/>
            <pc:sldMk cId="1782345995" sldId="277"/>
            <ac:graphicFrameMk id="11" creationId="{C1D677E5-9563-7F26-4C0D-ACED162E419C}"/>
          </ac:graphicFrameMkLst>
        </pc:graphicFrameChg>
      </pc:sldChg>
      <pc:sldChg chg="modSp add del mod setBg modNotesTx">
        <pc:chgData name="Sophia Constantinou" userId="e61dc813-a504-4ae7-a5d1-38eea9dee47c" providerId="ADAL" clId="{28FB5726-4910-2346-954C-6D3E9208E3C6}" dt="2022-08-23T20:09:23.728" v="7939" actId="20577"/>
        <pc:sldMkLst>
          <pc:docMk/>
          <pc:sldMk cId="999552934" sldId="278"/>
        </pc:sldMkLst>
        <pc:spChg chg="mod">
          <ac:chgData name="Sophia Constantinou" userId="e61dc813-a504-4ae7-a5d1-38eea9dee47c" providerId="ADAL" clId="{28FB5726-4910-2346-954C-6D3E9208E3C6}" dt="2022-08-23T09:17:54.202" v="2872" actId="108"/>
          <ac:spMkLst>
            <pc:docMk/>
            <pc:sldMk cId="999552934" sldId="278"/>
            <ac:spMk id="2" creationId="{9BF7BDD1-F36C-3A9D-2DA9-675D6F83931F}"/>
          </ac:spMkLst>
        </pc:spChg>
        <pc:picChg chg="mod modCrop">
          <ac:chgData name="Sophia Constantinou" userId="e61dc813-a504-4ae7-a5d1-38eea9dee47c" providerId="ADAL" clId="{28FB5726-4910-2346-954C-6D3E9208E3C6}" dt="2022-08-23T15:58:27.783" v="7465" actId="12788"/>
          <ac:picMkLst>
            <pc:docMk/>
            <pc:sldMk cId="999552934" sldId="278"/>
            <ac:picMk id="4" creationId="{D69F1297-45BA-46AE-84F1-4DCB47841097}"/>
          </ac:picMkLst>
        </pc:picChg>
        <pc:picChg chg="mod">
          <ac:chgData name="Sophia Constantinou" userId="e61dc813-a504-4ae7-a5d1-38eea9dee47c" providerId="ADAL" clId="{28FB5726-4910-2346-954C-6D3E9208E3C6}" dt="2022-08-23T15:58:27.783" v="7465" actId="12788"/>
          <ac:picMkLst>
            <pc:docMk/>
            <pc:sldMk cId="999552934" sldId="278"/>
            <ac:picMk id="5" creationId="{21294B08-9EE9-4B29-4EEC-4A8D0580E21E}"/>
          </ac:picMkLst>
        </pc:picChg>
      </pc:sldChg>
      <pc:sldChg chg="addSp delSp modSp mod modAnim modNotesTx">
        <pc:chgData name="Sophia Constantinou" userId="e61dc813-a504-4ae7-a5d1-38eea9dee47c" providerId="ADAL" clId="{28FB5726-4910-2346-954C-6D3E9208E3C6}" dt="2022-08-23T15:55:43.672" v="7242" actId="20577"/>
        <pc:sldMkLst>
          <pc:docMk/>
          <pc:sldMk cId="1085919228" sldId="280"/>
        </pc:sldMkLst>
        <pc:spChg chg="mod">
          <ac:chgData name="Sophia Constantinou" userId="e61dc813-a504-4ae7-a5d1-38eea9dee47c" providerId="ADAL" clId="{28FB5726-4910-2346-954C-6D3E9208E3C6}" dt="2022-08-23T13:12:31.607" v="3596" actId="20577"/>
          <ac:spMkLst>
            <pc:docMk/>
            <pc:sldMk cId="1085919228" sldId="280"/>
            <ac:spMk id="2" creationId="{55A9150A-3040-B6FE-3E2C-95737F7B8A7F}"/>
          </ac:spMkLst>
        </pc:spChg>
        <pc:spChg chg="del mod">
          <ac:chgData name="Sophia Constantinou" userId="e61dc813-a504-4ae7-a5d1-38eea9dee47c" providerId="ADAL" clId="{28FB5726-4910-2346-954C-6D3E9208E3C6}" dt="2022-08-22T14:14:32.192" v="1498" actId="26606"/>
          <ac:spMkLst>
            <pc:docMk/>
            <pc:sldMk cId="1085919228" sldId="280"/>
            <ac:spMk id="3" creationId="{F1307461-9DEC-7600-C151-C26D92941761}"/>
          </ac:spMkLst>
        </pc:spChg>
        <pc:graphicFrameChg chg="add mod">
          <ac:chgData name="Sophia Constantinou" userId="e61dc813-a504-4ae7-a5d1-38eea9dee47c" providerId="ADAL" clId="{28FB5726-4910-2346-954C-6D3E9208E3C6}" dt="2022-08-23T13:12:43.091" v="3600"/>
          <ac:graphicFrameMkLst>
            <pc:docMk/>
            <pc:sldMk cId="1085919228" sldId="280"/>
            <ac:graphicFrameMk id="5" creationId="{4F668A78-0CD6-0B49-2946-F2AA22340C3D}"/>
          </ac:graphicFrameMkLst>
        </pc:graphicFrameChg>
      </pc:sldChg>
      <pc:sldChg chg="modSp mod setBg">
        <pc:chgData name="Sophia Constantinou" userId="e61dc813-a504-4ae7-a5d1-38eea9dee47c" providerId="ADAL" clId="{28FB5726-4910-2346-954C-6D3E9208E3C6}" dt="2022-08-23T15:58:22.772" v="7464" actId="12788"/>
        <pc:sldMkLst>
          <pc:docMk/>
          <pc:sldMk cId="139239308" sldId="283"/>
        </pc:sldMkLst>
        <pc:picChg chg="mod">
          <ac:chgData name="Sophia Constantinou" userId="e61dc813-a504-4ae7-a5d1-38eea9dee47c" providerId="ADAL" clId="{28FB5726-4910-2346-954C-6D3E9208E3C6}" dt="2022-08-23T15:58:22.772" v="7464" actId="12788"/>
          <ac:picMkLst>
            <pc:docMk/>
            <pc:sldMk cId="139239308" sldId="283"/>
            <ac:picMk id="4" creationId="{568DF33F-F41F-4F8A-28CA-81D9D9D8F063}"/>
          </ac:picMkLst>
        </pc:picChg>
        <pc:picChg chg="mod modCrop">
          <ac:chgData name="Sophia Constantinou" userId="e61dc813-a504-4ae7-a5d1-38eea9dee47c" providerId="ADAL" clId="{28FB5726-4910-2346-954C-6D3E9208E3C6}" dt="2022-08-23T15:58:22.772" v="7464" actId="12788"/>
          <ac:picMkLst>
            <pc:docMk/>
            <pc:sldMk cId="139239308" sldId="283"/>
            <ac:picMk id="5" creationId="{8488E5B8-9650-ACBA-FE16-AA44EECE68C5}"/>
          </ac:picMkLst>
        </pc:picChg>
      </pc:sldChg>
      <pc:sldChg chg="modSp mod setBg modNotesTx">
        <pc:chgData name="Sophia Constantinou" userId="e61dc813-a504-4ae7-a5d1-38eea9dee47c" providerId="ADAL" clId="{28FB5726-4910-2346-954C-6D3E9208E3C6}" dt="2022-08-23T19:48:06.410" v="7779" actId="20577"/>
        <pc:sldMkLst>
          <pc:docMk/>
          <pc:sldMk cId="3031118985" sldId="284"/>
        </pc:sldMkLst>
        <pc:spChg chg="mod">
          <ac:chgData name="Sophia Constantinou" userId="e61dc813-a504-4ae7-a5d1-38eea9dee47c" providerId="ADAL" clId="{28FB5726-4910-2346-954C-6D3E9208E3C6}" dt="2022-08-23T08:50:45.549" v="2711" actId="207"/>
          <ac:spMkLst>
            <pc:docMk/>
            <pc:sldMk cId="3031118985" sldId="284"/>
            <ac:spMk id="2" creationId="{1C9B548D-4937-C07E-D486-8141A3235AC1}"/>
          </ac:spMkLst>
        </pc:spChg>
        <pc:picChg chg="mod">
          <ac:chgData name="Sophia Constantinou" userId="e61dc813-a504-4ae7-a5d1-38eea9dee47c" providerId="ADAL" clId="{28FB5726-4910-2346-954C-6D3E9208E3C6}" dt="2022-08-23T15:58:17.234" v="7463" actId="12788"/>
          <ac:picMkLst>
            <pc:docMk/>
            <pc:sldMk cId="3031118985" sldId="284"/>
            <ac:picMk id="4" creationId="{791E1ADD-B14A-70ED-554A-0666BA0831A4}"/>
          </ac:picMkLst>
        </pc:picChg>
        <pc:picChg chg="mod modCrop">
          <ac:chgData name="Sophia Constantinou" userId="e61dc813-a504-4ae7-a5d1-38eea9dee47c" providerId="ADAL" clId="{28FB5726-4910-2346-954C-6D3E9208E3C6}" dt="2022-08-23T15:58:17.234" v="7463" actId="12788"/>
          <ac:picMkLst>
            <pc:docMk/>
            <pc:sldMk cId="3031118985" sldId="284"/>
            <ac:picMk id="5" creationId="{45F077C7-10F4-CC7F-FDBC-F847C70B0B0F}"/>
          </ac:picMkLst>
        </pc:picChg>
      </pc:sldChg>
      <pc:sldChg chg="addSp delSp modSp mod ord modAnim modNotesTx">
        <pc:chgData name="Sophia Constantinou" userId="e61dc813-a504-4ae7-a5d1-38eea9dee47c" providerId="ADAL" clId="{28FB5726-4910-2346-954C-6D3E9208E3C6}" dt="2022-08-23T20:28:33.006" v="7942"/>
        <pc:sldMkLst>
          <pc:docMk/>
          <pc:sldMk cId="3389201834" sldId="285"/>
        </pc:sldMkLst>
        <pc:spChg chg="mod">
          <ac:chgData name="Sophia Constantinou" userId="e61dc813-a504-4ae7-a5d1-38eea9dee47c" providerId="ADAL" clId="{28FB5726-4910-2346-954C-6D3E9208E3C6}" dt="2022-08-23T13:19:33.682" v="3777" actId="20577"/>
          <ac:spMkLst>
            <pc:docMk/>
            <pc:sldMk cId="3389201834" sldId="285"/>
            <ac:spMk id="2" creationId="{9C344FA4-1FDB-F702-C2F2-4FC43A6DF465}"/>
          </ac:spMkLst>
        </pc:spChg>
        <pc:spChg chg="del">
          <ac:chgData name="Sophia Constantinou" userId="e61dc813-a504-4ae7-a5d1-38eea9dee47c" providerId="ADAL" clId="{28FB5726-4910-2346-954C-6D3E9208E3C6}" dt="2022-08-23T14:11:24.425" v="4017" actId="478"/>
          <ac:spMkLst>
            <pc:docMk/>
            <pc:sldMk cId="3389201834" sldId="285"/>
            <ac:spMk id="3" creationId="{BD403D74-28A1-3455-427E-30D1A4199DCA}"/>
          </ac:spMkLst>
        </pc:spChg>
        <pc:spChg chg="add mod">
          <ac:chgData name="Sophia Constantinou" userId="e61dc813-a504-4ae7-a5d1-38eea9dee47c" providerId="ADAL" clId="{28FB5726-4910-2346-954C-6D3E9208E3C6}" dt="2022-08-23T14:58:53.730" v="4435" actId="1076"/>
          <ac:spMkLst>
            <pc:docMk/>
            <pc:sldMk cId="3389201834" sldId="285"/>
            <ac:spMk id="5" creationId="{AD74C4E3-C096-5DD4-C462-56F9081A9649}"/>
          </ac:spMkLst>
        </pc:spChg>
        <pc:spChg chg="add mod">
          <ac:chgData name="Sophia Constantinou" userId="e61dc813-a504-4ae7-a5d1-38eea9dee47c" providerId="ADAL" clId="{28FB5726-4910-2346-954C-6D3E9208E3C6}" dt="2022-08-23T14:25:48.494" v="4058" actId="1076"/>
          <ac:spMkLst>
            <pc:docMk/>
            <pc:sldMk cId="3389201834" sldId="285"/>
            <ac:spMk id="9" creationId="{89A750EE-703F-50DB-D175-126C589B0564}"/>
          </ac:spMkLst>
        </pc:spChg>
        <pc:spChg chg="add mod">
          <ac:chgData name="Sophia Constantinou" userId="e61dc813-a504-4ae7-a5d1-38eea9dee47c" providerId="ADAL" clId="{28FB5726-4910-2346-954C-6D3E9208E3C6}" dt="2022-08-23T16:00:41.968" v="7468" actId="12788"/>
          <ac:spMkLst>
            <pc:docMk/>
            <pc:sldMk cId="3389201834" sldId="285"/>
            <ac:spMk id="17" creationId="{0CECC6B6-A11B-EE14-182B-B2603494ED51}"/>
          </ac:spMkLst>
        </pc:spChg>
        <pc:spChg chg="add mod">
          <ac:chgData name="Sophia Constantinou" userId="e61dc813-a504-4ae7-a5d1-38eea9dee47c" providerId="ADAL" clId="{28FB5726-4910-2346-954C-6D3E9208E3C6}" dt="2022-08-23T16:00:49.433" v="7470" actId="12788"/>
          <ac:spMkLst>
            <pc:docMk/>
            <pc:sldMk cId="3389201834" sldId="285"/>
            <ac:spMk id="20" creationId="{BB62A501-11C4-15EF-A793-486669751E63}"/>
          </ac:spMkLst>
        </pc:spChg>
        <pc:picChg chg="add mod">
          <ac:chgData name="Sophia Constantinou" userId="e61dc813-a504-4ae7-a5d1-38eea9dee47c" providerId="ADAL" clId="{28FB5726-4910-2346-954C-6D3E9208E3C6}" dt="2022-08-23T14:13:09.575" v="4021" actId="1076"/>
          <ac:picMkLst>
            <pc:docMk/>
            <pc:sldMk cId="3389201834" sldId="285"/>
            <ac:picMk id="4" creationId="{117C9985-954F-912D-9036-56D58569C1E4}"/>
          </ac:picMkLst>
        </pc:picChg>
        <pc:picChg chg="add mod">
          <ac:chgData name="Sophia Constantinou" userId="e61dc813-a504-4ae7-a5d1-38eea9dee47c" providerId="ADAL" clId="{28FB5726-4910-2346-954C-6D3E9208E3C6}" dt="2022-08-23T16:00:32.366" v="7466" actId="12789"/>
          <ac:picMkLst>
            <pc:docMk/>
            <pc:sldMk cId="3389201834" sldId="285"/>
            <ac:picMk id="14" creationId="{D579235F-368A-2434-A835-2045926FD03A}"/>
          </ac:picMkLst>
        </pc:picChg>
        <pc:picChg chg="add mod">
          <ac:chgData name="Sophia Constantinou" userId="e61dc813-a504-4ae7-a5d1-38eea9dee47c" providerId="ADAL" clId="{28FB5726-4910-2346-954C-6D3E9208E3C6}" dt="2022-08-23T16:00:41.968" v="7468" actId="12788"/>
          <ac:picMkLst>
            <pc:docMk/>
            <pc:sldMk cId="3389201834" sldId="285"/>
            <ac:picMk id="16" creationId="{BEC2DE0A-EE33-BD7E-B0A0-59111615354D}"/>
          </ac:picMkLst>
        </pc:picChg>
        <pc:picChg chg="add mod">
          <ac:chgData name="Sophia Constantinou" userId="e61dc813-a504-4ae7-a5d1-38eea9dee47c" providerId="ADAL" clId="{28FB5726-4910-2346-954C-6D3E9208E3C6}" dt="2022-08-23T16:00:49.433" v="7470" actId="12788"/>
          <ac:picMkLst>
            <pc:docMk/>
            <pc:sldMk cId="3389201834" sldId="285"/>
            <ac:picMk id="19" creationId="{0B3D0D90-BD78-39C7-0BDB-4DE0C4480377}"/>
          </ac:picMkLst>
        </pc:picChg>
        <pc:cxnChg chg="add mod">
          <ac:chgData name="Sophia Constantinou" userId="e61dc813-a504-4ae7-a5d1-38eea9dee47c" providerId="ADAL" clId="{28FB5726-4910-2346-954C-6D3E9208E3C6}" dt="2022-08-23T14:58:56.432" v="4436" actId="14100"/>
          <ac:cxnSpMkLst>
            <pc:docMk/>
            <pc:sldMk cId="3389201834" sldId="285"/>
            <ac:cxnSpMk id="7" creationId="{5AC7AC7C-C47F-9DFC-60DF-1DBE7C4349B1}"/>
          </ac:cxnSpMkLst>
        </pc:cxnChg>
        <pc:cxnChg chg="add mod">
          <ac:chgData name="Sophia Constantinou" userId="e61dc813-a504-4ae7-a5d1-38eea9dee47c" providerId="ADAL" clId="{28FB5726-4910-2346-954C-6D3E9208E3C6}" dt="2022-08-23T14:26:03.161" v="4065" actId="14100"/>
          <ac:cxnSpMkLst>
            <pc:docMk/>
            <pc:sldMk cId="3389201834" sldId="285"/>
            <ac:cxnSpMk id="11" creationId="{C382BFF1-D19D-9D85-4AB7-0C2B726B3624}"/>
          </ac:cxnSpMkLst>
        </pc:cxnChg>
      </pc:sldChg>
      <pc:sldChg chg="modSp del mod modNotesTx">
        <pc:chgData name="Sophia Constantinou" userId="e61dc813-a504-4ae7-a5d1-38eea9dee47c" providerId="ADAL" clId="{28FB5726-4910-2346-954C-6D3E9208E3C6}" dt="2022-08-23T15:06:36.737" v="4649" actId="2696"/>
        <pc:sldMkLst>
          <pc:docMk/>
          <pc:sldMk cId="2964764924" sldId="287"/>
        </pc:sldMkLst>
        <pc:spChg chg="mod">
          <ac:chgData name="Sophia Constantinou" userId="e61dc813-a504-4ae7-a5d1-38eea9dee47c" providerId="ADAL" clId="{28FB5726-4910-2346-954C-6D3E9208E3C6}" dt="2022-08-22T13:55:50.257" v="1347" actId="27636"/>
          <ac:spMkLst>
            <pc:docMk/>
            <pc:sldMk cId="2964764924" sldId="287"/>
            <ac:spMk id="3" creationId="{31D5ECBD-9FEE-0D40-0F74-4AFD73A4E2FD}"/>
          </ac:spMkLst>
        </pc:spChg>
      </pc:sldChg>
      <pc:sldChg chg="modSp mod modAnim">
        <pc:chgData name="Sophia Constantinou" userId="e61dc813-a504-4ae7-a5d1-38eea9dee47c" providerId="ADAL" clId="{28FB5726-4910-2346-954C-6D3E9208E3C6}" dt="2022-08-23T13:20:57.819" v="3790"/>
        <pc:sldMkLst>
          <pc:docMk/>
          <pc:sldMk cId="138764546" sldId="289"/>
        </pc:sldMkLst>
        <pc:spChg chg="mod">
          <ac:chgData name="Sophia Constantinou" userId="e61dc813-a504-4ae7-a5d1-38eea9dee47c" providerId="ADAL" clId="{28FB5726-4910-2346-954C-6D3E9208E3C6}" dt="2022-08-23T13:20:13.214" v="3780"/>
          <ac:spMkLst>
            <pc:docMk/>
            <pc:sldMk cId="138764546" sldId="289"/>
            <ac:spMk id="3" creationId="{CB1FC875-0FA0-78F2-E1F1-9D039F3F9606}"/>
          </ac:spMkLst>
        </pc:spChg>
      </pc:sldChg>
      <pc:sldChg chg="new del">
        <pc:chgData name="Sophia Constantinou" userId="e61dc813-a504-4ae7-a5d1-38eea9dee47c" providerId="ADAL" clId="{28FB5726-4910-2346-954C-6D3E9208E3C6}" dt="2022-08-22T13:50:48.092" v="1176" actId="2696"/>
        <pc:sldMkLst>
          <pc:docMk/>
          <pc:sldMk cId="4144387775" sldId="290"/>
        </pc:sldMkLst>
      </pc:sldChg>
      <pc:sldChg chg="addSp delSp modSp new del mod modShow modNotesTx">
        <pc:chgData name="Sophia Constantinou" userId="e61dc813-a504-4ae7-a5d1-38eea9dee47c" providerId="ADAL" clId="{28FB5726-4910-2346-954C-6D3E9208E3C6}" dt="2022-08-23T13:57:53.886" v="3910" actId="2696"/>
        <pc:sldMkLst>
          <pc:docMk/>
          <pc:sldMk cId="1023441598" sldId="291"/>
        </pc:sldMkLst>
        <pc:spChg chg="mod">
          <ac:chgData name="Sophia Constantinou" userId="e61dc813-a504-4ae7-a5d1-38eea9dee47c" providerId="ADAL" clId="{28FB5726-4910-2346-954C-6D3E9208E3C6}" dt="2022-08-22T15:19:19.843" v="2183" actId="20577"/>
          <ac:spMkLst>
            <pc:docMk/>
            <pc:sldMk cId="1023441598" sldId="291"/>
            <ac:spMk id="2" creationId="{B5711753-5C66-855E-3F08-B6DD920B17A6}"/>
          </ac:spMkLst>
        </pc:spChg>
        <pc:spChg chg="mod">
          <ac:chgData name="Sophia Constantinou" userId="e61dc813-a504-4ae7-a5d1-38eea9dee47c" providerId="ADAL" clId="{28FB5726-4910-2346-954C-6D3E9208E3C6}" dt="2022-08-23T13:14:26.368" v="3618" actId="14100"/>
          <ac:spMkLst>
            <pc:docMk/>
            <pc:sldMk cId="1023441598" sldId="291"/>
            <ac:spMk id="3" creationId="{D36AE0FB-6827-D88D-7CB7-1B243890E7DA}"/>
          </ac:spMkLst>
        </pc:spChg>
        <pc:picChg chg="add mod">
          <ac:chgData name="Sophia Constantinou" userId="e61dc813-a504-4ae7-a5d1-38eea9dee47c" providerId="ADAL" clId="{28FB5726-4910-2346-954C-6D3E9208E3C6}" dt="2022-08-23T08:52:14.182" v="2744" actId="14100"/>
          <ac:picMkLst>
            <pc:docMk/>
            <pc:sldMk cId="1023441598" sldId="291"/>
            <ac:picMk id="5" creationId="{E547CC92-EA22-C82C-4C3E-D2FF725A30CB}"/>
          </ac:picMkLst>
        </pc:picChg>
        <pc:picChg chg="add del mod">
          <ac:chgData name="Sophia Constantinou" userId="e61dc813-a504-4ae7-a5d1-38eea9dee47c" providerId="ADAL" clId="{28FB5726-4910-2346-954C-6D3E9208E3C6}" dt="2022-08-23T08:52:05.129" v="2722" actId="478"/>
          <ac:picMkLst>
            <pc:docMk/>
            <pc:sldMk cId="1023441598" sldId="291"/>
            <ac:picMk id="6" creationId="{0ED879CB-3A95-417F-6AA0-ADA21FED107A}"/>
          </ac:picMkLst>
        </pc:picChg>
      </pc:sldChg>
      <pc:sldChg chg="modSp new del mod ord">
        <pc:chgData name="Sophia Constantinou" userId="e61dc813-a504-4ae7-a5d1-38eea9dee47c" providerId="ADAL" clId="{28FB5726-4910-2346-954C-6D3E9208E3C6}" dt="2022-08-22T14:44:39.723" v="1716" actId="2696"/>
        <pc:sldMkLst>
          <pc:docMk/>
          <pc:sldMk cId="511692172" sldId="292"/>
        </pc:sldMkLst>
        <pc:spChg chg="mod">
          <ac:chgData name="Sophia Constantinou" userId="e61dc813-a504-4ae7-a5d1-38eea9dee47c" providerId="ADAL" clId="{28FB5726-4910-2346-954C-6D3E9208E3C6}" dt="2022-08-22T13:28:12.373" v="895" actId="20577"/>
          <ac:spMkLst>
            <pc:docMk/>
            <pc:sldMk cId="511692172" sldId="292"/>
            <ac:spMk id="2" creationId="{63986AC9-4DA3-4E93-166A-A7BABA8AD39A}"/>
          </ac:spMkLst>
        </pc:spChg>
        <pc:spChg chg="mod">
          <ac:chgData name="Sophia Constantinou" userId="e61dc813-a504-4ae7-a5d1-38eea9dee47c" providerId="ADAL" clId="{28FB5726-4910-2346-954C-6D3E9208E3C6}" dt="2022-08-22T14:44:37.854" v="1715" actId="21"/>
          <ac:spMkLst>
            <pc:docMk/>
            <pc:sldMk cId="511692172" sldId="292"/>
            <ac:spMk id="3" creationId="{3A28C455-8BB7-9FEF-115A-F1B37525EAD6}"/>
          </ac:spMkLst>
        </pc:spChg>
      </pc:sldChg>
      <pc:sldChg chg="modSp new del mod ord modNotesTx">
        <pc:chgData name="Sophia Constantinou" userId="e61dc813-a504-4ae7-a5d1-38eea9dee47c" providerId="ADAL" clId="{28FB5726-4910-2346-954C-6D3E9208E3C6}" dt="2022-08-23T08:55:46.551" v="2813" actId="2696"/>
        <pc:sldMkLst>
          <pc:docMk/>
          <pc:sldMk cId="1683441267" sldId="293"/>
        </pc:sldMkLst>
        <pc:spChg chg="mod">
          <ac:chgData name="Sophia Constantinou" userId="e61dc813-a504-4ae7-a5d1-38eea9dee47c" providerId="ADAL" clId="{28FB5726-4910-2346-954C-6D3E9208E3C6}" dt="2022-08-23T08:55:33.497" v="2812" actId="21"/>
          <ac:spMkLst>
            <pc:docMk/>
            <pc:sldMk cId="1683441267" sldId="293"/>
            <ac:spMk id="2" creationId="{DE94D393-87F0-F2F4-9F7A-9C296AEBFED5}"/>
          </ac:spMkLst>
        </pc:spChg>
        <pc:spChg chg="mod">
          <ac:chgData name="Sophia Constantinou" userId="e61dc813-a504-4ae7-a5d1-38eea9dee47c" providerId="ADAL" clId="{28FB5726-4910-2346-954C-6D3E9208E3C6}" dt="2022-08-23T08:55:27.390" v="2811" actId="21"/>
          <ac:spMkLst>
            <pc:docMk/>
            <pc:sldMk cId="1683441267" sldId="293"/>
            <ac:spMk id="3" creationId="{BAC66E6D-E88B-E946-1BBB-96ED25CE42D5}"/>
          </ac:spMkLst>
        </pc:spChg>
      </pc:sldChg>
      <pc:sldChg chg="modSp new del mod">
        <pc:chgData name="Sophia Constantinou" userId="e61dc813-a504-4ae7-a5d1-38eea9dee47c" providerId="ADAL" clId="{28FB5726-4910-2346-954C-6D3E9208E3C6}" dt="2022-08-22T14:52:42.665" v="1987" actId="2696"/>
        <pc:sldMkLst>
          <pc:docMk/>
          <pc:sldMk cId="1878408195" sldId="294"/>
        </pc:sldMkLst>
        <pc:spChg chg="mod">
          <ac:chgData name="Sophia Constantinou" userId="e61dc813-a504-4ae7-a5d1-38eea9dee47c" providerId="ADAL" clId="{28FB5726-4910-2346-954C-6D3E9208E3C6}" dt="2022-08-22T13:54:02.071" v="1328" actId="20577"/>
          <ac:spMkLst>
            <pc:docMk/>
            <pc:sldMk cId="1878408195" sldId="294"/>
            <ac:spMk id="2" creationId="{374B4D5B-BF74-1B47-4511-6F19854A7270}"/>
          </ac:spMkLst>
        </pc:spChg>
        <pc:spChg chg="mod">
          <ac:chgData name="Sophia Constantinou" userId="e61dc813-a504-4ae7-a5d1-38eea9dee47c" providerId="ADAL" clId="{28FB5726-4910-2346-954C-6D3E9208E3C6}" dt="2022-08-22T13:53:57.476" v="1326"/>
          <ac:spMkLst>
            <pc:docMk/>
            <pc:sldMk cId="1878408195" sldId="294"/>
            <ac:spMk id="3" creationId="{5B825631-1A4C-499F-EFD9-13A0C83796F2}"/>
          </ac:spMkLst>
        </pc:spChg>
      </pc:sldChg>
      <pc:sldChg chg="modSp new del mod">
        <pc:chgData name="Sophia Constantinou" userId="e61dc813-a504-4ae7-a5d1-38eea9dee47c" providerId="ADAL" clId="{28FB5726-4910-2346-954C-6D3E9208E3C6}" dt="2022-08-22T14:49:37.344" v="1876" actId="2696"/>
        <pc:sldMkLst>
          <pc:docMk/>
          <pc:sldMk cId="3325377376" sldId="295"/>
        </pc:sldMkLst>
        <pc:spChg chg="mod">
          <ac:chgData name="Sophia Constantinou" userId="e61dc813-a504-4ae7-a5d1-38eea9dee47c" providerId="ADAL" clId="{28FB5726-4910-2346-954C-6D3E9208E3C6}" dt="2022-08-22T13:28:19.126" v="924" actId="20577"/>
          <ac:spMkLst>
            <pc:docMk/>
            <pc:sldMk cId="3325377376" sldId="295"/>
            <ac:spMk id="2" creationId="{C4AC634B-1707-4977-4DC0-3050E4DCB335}"/>
          </ac:spMkLst>
        </pc:spChg>
      </pc:sldChg>
      <pc:sldChg chg="addSp delSp modSp new del mod modShow modNotesTx">
        <pc:chgData name="Sophia Constantinou" userId="e61dc813-a504-4ae7-a5d1-38eea9dee47c" providerId="ADAL" clId="{28FB5726-4910-2346-954C-6D3E9208E3C6}" dt="2022-08-23T13:58:01.561" v="3911" actId="2696"/>
        <pc:sldMkLst>
          <pc:docMk/>
          <pc:sldMk cId="1020263883" sldId="296"/>
        </pc:sldMkLst>
        <pc:spChg chg="mod">
          <ac:chgData name="Sophia Constantinou" userId="e61dc813-a504-4ae7-a5d1-38eea9dee47c" providerId="ADAL" clId="{28FB5726-4910-2346-954C-6D3E9208E3C6}" dt="2022-08-23T09:18:32.580" v="2881" actId="20577"/>
          <ac:spMkLst>
            <pc:docMk/>
            <pc:sldMk cId="1020263883" sldId="296"/>
            <ac:spMk id="2" creationId="{182ABD76-C6F7-2071-C994-67F44FA3EAC9}"/>
          </ac:spMkLst>
        </pc:spChg>
        <pc:spChg chg="mod">
          <ac:chgData name="Sophia Constantinou" userId="e61dc813-a504-4ae7-a5d1-38eea9dee47c" providerId="ADAL" clId="{28FB5726-4910-2346-954C-6D3E9208E3C6}" dt="2022-08-23T08:52:42.280" v="2753" actId="1076"/>
          <ac:spMkLst>
            <pc:docMk/>
            <pc:sldMk cId="1020263883" sldId="296"/>
            <ac:spMk id="3" creationId="{0671001E-F299-B189-C1A5-873794E89097}"/>
          </ac:spMkLst>
        </pc:spChg>
        <pc:spChg chg="add del mod">
          <ac:chgData name="Sophia Constantinou" userId="e61dc813-a504-4ae7-a5d1-38eea9dee47c" providerId="ADAL" clId="{28FB5726-4910-2346-954C-6D3E9208E3C6}" dt="2022-08-23T08:54:52.009" v="2805" actId="21"/>
          <ac:spMkLst>
            <pc:docMk/>
            <pc:sldMk cId="1020263883" sldId="296"/>
            <ac:spMk id="6" creationId="{E421AB50-0320-C83D-CCD6-286E6B448EF6}"/>
          </ac:spMkLst>
        </pc:spChg>
        <pc:picChg chg="add mod">
          <ac:chgData name="Sophia Constantinou" userId="e61dc813-a504-4ae7-a5d1-38eea9dee47c" providerId="ADAL" clId="{28FB5726-4910-2346-954C-6D3E9208E3C6}" dt="2022-08-23T08:52:43.931" v="2754" actId="1076"/>
          <ac:picMkLst>
            <pc:docMk/>
            <pc:sldMk cId="1020263883" sldId="296"/>
            <ac:picMk id="5" creationId="{87BEB96F-595E-F961-4D7A-D90DF8DDE8C4}"/>
          </ac:picMkLst>
        </pc:picChg>
        <pc:cxnChg chg="add del mod">
          <ac:chgData name="Sophia Constantinou" userId="e61dc813-a504-4ae7-a5d1-38eea9dee47c" providerId="ADAL" clId="{28FB5726-4910-2346-954C-6D3E9208E3C6}" dt="2022-08-23T08:54:52.009" v="2805" actId="21"/>
          <ac:cxnSpMkLst>
            <pc:docMk/>
            <pc:sldMk cId="1020263883" sldId="296"/>
            <ac:cxnSpMk id="7" creationId="{6176BBFF-218B-F736-C67F-AED514A62609}"/>
          </ac:cxnSpMkLst>
        </pc:cxnChg>
      </pc:sldChg>
      <pc:sldChg chg="modSp new del mod">
        <pc:chgData name="Sophia Constantinou" userId="e61dc813-a504-4ae7-a5d1-38eea9dee47c" providerId="ADAL" clId="{28FB5726-4910-2346-954C-6D3E9208E3C6}" dt="2022-08-22T13:51:41.730" v="1270" actId="2696"/>
        <pc:sldMkLst>
          <pc:docMk/>
          <pc:sldMk cId="2818055125" sldId="296"/>
        </pc:sldMkLst>
        <pc:spChg chg="mod">
          <ac:chgData name="Sophia Constantinou" userId="e61dc813-a504-4ae7-a5d1-38eea9dee47c" providerId="ADAL" clId="{28FB5726-4910-2346-954C-6D3E9208E3C6}" dt="2022-08-22T13:51:19.269" v="1217" actId="20577"/>
          <ac:spMkLst>
            <pc:docMk/>
            <pc:sldMk cId="2818055125" sldId="296"/>
            <ac:spMk id="2" creationId="{3565A465-3E8B-932E-14A8-4C9EF2012331}"/>
          </ac:spMkLst>
        </pc:spChg>
        <pc:spChg chg="mod">
          <ac:chgData name="Sophia Constantinou" userId="e61dc813-a504-4ae7-a5d1-38eea9dee47c" providerId="ADAL" clId="{28FB5726-4910-2346-954C-6D3E9208E3C6}" dt="2022-08-22T13:51:26.099" v="1229" actId="20577"/>
          <ac:spMkLst>
            <pc:docMk/>
            <pc:sldMk cId="2818055125" sldId="296"/>
            <ac:spMk id="3" creationId="{B344056A-3B07-1741-495E-CF3FFD450C98}"/>
          </ac:spMkLst>
        </pc:spChg>
      </pc:sldChg>
      <pc:sldChg chg="addSp delSp modSp new del mod ord modShow modNotesTx">
        <pc:chgData name="Sophia Constantinou" userId="e61dc813-a504-4ae7-a5d1-38eea9dee47c" providerId="ADAL" clId="{28FB5726-4910-2346-954C-6D3E9208E3C6}" dt="2022-08-23T13:58:01.561" v="3911" actId="2696"/>
        <pc:sldMkLst>
          <pc:docMk/>
          <pc:sldMk cId="267711361" sldId="297"/>
        </pc:sldMkLst>
        <pc:spChg chg="mod">
          <ac:chgData name="Sophia Constantinou" userId="e61dc813-a504-4ae7-a5d1-38eea9dee47c" providerId="ADAL" clId="{28FB5726-4910-2346-954C-6D3E9208E3C6}" dt="2022-08-22T15:20:05.097" v="2391" actId="20577"/>
          <ac:spMkLst>
            <pc:docMk/>
            <pc:sldMk cId="267711361" sldId="297"/>
            <ac:spMk id="2" creationId="{9C079549-B970-6B2B-BDBA-A51E015D67E4}"/>
          </ac:spMkLst>
        </pc:spChg>
        <pc:spChg chg="mod">
          <ac:chgData name="Sophia Constantinou" userId="e61dc813-a504-4ae7-a5d1-38eea9dee47c" providerId="ADAL" clId="{28FB5726-4910-2346-954C-6D3E9208E3C6}" dt="2022-08-23T08:54:03.845" v="2795" actId="14100"/>
          <ac:spMkLst>
            <pc:docMk/>
            <pc:sldMk cId="267711361" sldId="297"/>
            <ac:spMk id="3" creationId="{F4C7A3C3-A9E3-F46B-2570-C3F9F846B746}"/>
          </ac:spMkLst>
        </pc:spChg>
        <pc:spChg chg="add del mod">
          <ac:chgData name="Sophia Constantinou" userId="e61dc813-a504-4ae7-a5d1-38eea9dee47c" providerId="ADAL" clId="{28FB5726-4910-2346-954C-6D3E9208E3C6}" dt="2022-08-23T08:55:04.435" v="2808" actId="21"/>
          <ac:spMkLst>
            <pc:docMk/>
            <pc:sldMk cId="267711361" sldId="297"/>
            <ac:spMk id="6" creationId="{B176155C-38E2-EBDA-4572-8A744DEB2D5C}"/>
          </ac:spMkLst>
        </pc:spChg>
        <pc:picChg chg="add mod">
          <ac:chgData name="Sophia Constantinou" userId="e61dc813-a504-4ae7-a5d1-38eea9dee47c" providerId="ADAL" clId="{28FB5726-4910-2346-954C-6D3E9208E3C6}" dt="2022-08-23T08:53:51.013" v="2791" actId="1076"/>
          <ac:picMkLst>
            <pc:docMk/>
            <pc:sldMk cId="267711361" sldId="297"/>
            <ac:picMk id="5" creationId="{44DFD49C-5408-B02F-C15A-6CDA6FF97B72}"/>
          </ac:picMkLst>
        </pc:picChg>
        <pc:cxnChg chg="add del mod">
          <ac:chgData name="Sophia Constantinou" userId="e61dc813-a504-4ae7-a5d1-38eea9dee47c" providerId="ADAL" clId="{28FB5726-4910-2346-954C-6D3E9208E3C6}" dt="2022-08-23T08:55:04.435" v="2808" actId="21"/>
          <ac:cxnSpMkLst>
            <pc:docMk/>
            <pc:sldMk cId="267711361" sldId="297"/>
            <ac:cxnSpMk id="8" creationId="{D188B9DB-8B1A-AB7F-49FD-DB733F8A9D87}"/>
          </ac:cxnSpMkLst>
        </pc:cxnChg>
      </pc:sldChg>
      <pc:sldChg chg="new del">
        <pc:chgData name="Sophia Constantinou" userId="e61dc813-a504-4ae7-a5d1-38eea9dee47c" providerId="ADAL" clId="{28FB5726-4910-2346-954C-6D3E9208E3C6}" dt="2022-08-22T14:42:30.109" v="1626" actId="2696"/>
        <pc:sldMkLst>
          <pc:docMk/>
          <pc:sldMk cId="1810796674" sldId="298"/>
        </pc:sldMkLst>
      </pc:sldChg>
      <pc:sldChg chg="addSp delSp modSp new del mod setBg modShow modNotesTx">
        <pc:chgData name="Sophia Constantinou" userId="e61dc813-a504-4ae7-a5d1-38eea9dee47c" providerId="ADAL" clId="{28FB5726-4910-2346-954C-6D3E9208E3C6}" dt="2022-08-23T15:03:54.789" v="4559" actId="2696"/>
        <pc:sldMkLst>
          <pc:docMk/>
          <pc:sldMk cId="2539261771" sldId="298"/>
        </pc:sldMkLst>
        <pc:spChg chg="mod ord">
          <ac:chgData name="Sophia Constantinou" userId="e61dc813-a504-4ae7-a5d1-38eea9dee47c" providerId="ADAL" clId="{28FB5726-4910-2346-954C-6D3E9208E3C6}" dt="2022-08-23T14:55:53.519" v="4362" actId="26606"/>
          <ac:spMkLst>
            <pc:docMk/>
            <pc:sldMk cId="2539261771" sldId="298"/>
            <ac:spMk id="2" creationId="{854F1359-0A80-5742-91DC-083045E77DC5}"/>
          </ac:spMkLst>
        </pc:spChg>
        <pc:spChg chg="del mod">
          <ac:chgData name="Sophia Constantinou" userId="e61dc813-a504-4ae7-a5d1-38eea9dee47c" providerId="ADAL" clId="{28FB5726-4910-2346-954C-6D3E9208E3C6}" dt="2022-08-23T09:14:44.178" v="2858" actId="478"/>
          <ac:spMkLst>
            <pc:docMk/>
            <pc:sldMk cId="2539261771" sldId="298"/>
            <ac:spMk id="3" creationId="{1EB29E20-0060-3BCE-6823-E370731C455F}"/>
          </ac:spMkLst>
        </pc:spChg>
        <pc:spChg chg="add del mod">
          <ac:chgData name="Sophia Constantinou" userId="e61dc813-a504-4ae7-a5d1-38eea9dee47c" providerId="ADAL" clId="{28FB5726-4910-2346-954C-6D3E9208E3C6}" dt="2022-08-23T09:16:19.458" v="2859" actId="478"/>
          <ac:spMkLst>
            <pc:docMk/>
            <pc:sldMk cId="2539261771" sldId="298"/>
            <ac:spMk id="5" creationId="{05A3C961-645D-9BAB-5ADE-AE32EF875DD3}"/>
          </ac:spMkLst>
        </pc:spChg>
        <pc:spChg chg="add del mod">
          <ac:chgData name="Sophia Constantinou" userId="e61dc813-a504-4ae7-a5d1-38eea9dee47c" providerId="ADAL" clId="{28FB5726-4910-2346-954C-6D3E9208E3C6}" dt="2022-08-23T09:37:12.545" v="2935"/>
          <ac:spMkLst>
            <pc:docMk/>
            <pc:sldMk cId="2539261771" sldId="298"/>
            <ac:spMk id="10" creationId="{07BB5969-73F6-E4B9-03D4-8AC4B8080D45}"/>
          </ac:spMkLst>
        </pc:spChg>
        <pc:spChg chg="add mod">
          <ac:chgData name="Sophia Constantinou" userId="e61dc813-a504-4ae7-a5d1-38eea9dee47c" providerId="ADAL" clId="{28FB5726-4910-2346-954C-6D3E9208E3C6}" dt="2022-08-23T14:56:27.304" v="4397" actId="20577"/>
          <ac:spMkLst>
            <pc:docMk/>
            <pc:sldMk cId="2539261771" sldId="298"/>
            <ac:spMk id="13" creationId="{1EC899DE-62C0-1B41-4139-F714490FC957}"/>
          </ac:spMkLst>
        </pc:spChg>
        <pc:spChg chg="add mod">
          <ac:chgData name="Sophia Constantinou" userId="e61dc813-a504-4ae7-a5d1-38eea9dee47c" providerId="ADAL" clId="{28FB5726-4910-2346-954C-6D3E9208E3C6}" dt="2022-08-23T14:55:53.519" v="4362" actId="26606"/>
          <ac:spMkLst>
            <pc:docMk/>
            <pc:sldMk cId="2539261771" sldId="298"/>
            <ac:spMk id="14" creationId="{D5B8EC7B-A858-8526-0497-CF03C96B0205}"/>
          </ac:spMkLst>
        </pc:spChg>
        <pc:spChg chg="add mod">
          <ac:chgData name="Sophia Constantinou" userId="e61dc813-a504-4ae7-a5d1-38eea9dee47c" providerId="ADAL" clId="{28FB5726-4910-2346-954C-6D3E9208E3C6}" dt="2022-08-23T14:56:32.313" v="4411" actId="20577"/>
          <ac:spMkLst>
            <pc:docMk/>
            <pc:sldMk cId="2539261771" sldId="298"/>
            <ac:spMk id="15" creationId="{B2F13886-4ED4-A80B-90E6-46ACC1E283DD}"/>
          </ac:spMkLst>
        </pc:spChg>
        <pc:spChg chg="add del mod">
          <ac:chgData name="Sophia Constantinou" userId="e61dc813-a504-4ae7-a5d1-38eea9dee47c" providerId="ADAL" clId="{28FB5726-4910-2346-954C-6D3E9208E3C6}" dt="2022-08-23T14:56:00.203" v="4365"/>
          <ac:spMkLst>
            <pc:docMk/>
            <pc:sldMk cId="2539261771" sldId="298"/>
            <ac:spMk id="16" creationId="{1A1EDDDF-04DF-8314-E61E-97FF970039E6}"/>
          </ac:spMkLst>
        </pc:spChg>
        <pc:spChg chg="add del">
          <ac:chgData name="Sophia Constantinou" userId="e61dc813-a504-4ae7-a5d1-38eea9dee47c" providerId="ADAL" clId="{28FB5726-4910-2346-954C-6D3E9208E3C6}" dt="2022-08-23T14:55:47.514" v="4359" actId="26606"/>
          <ac:spMkLst>
            <pc:docMk/>
            <pc:sldMk cId="2539261771" sldId="298"/>
            <ac:spMk id="17" creationId="{4845A0EE-C4C8-4AE1-B3C6-1261368AC036}"/>
          </ac:spMkLst>
        </pc:spChg>
        <pc:spChg chg="add del">
          <ac:chgData name="Sophia Constantinou" userId="e61dc813-a504-4ae7-a5d1-38eea9dee47c" providerId="ADAL" clId="{28FB5726-4910-2346-954C-6D3E9208E3C6}" dt="2022-08-23T14:55:52.288" v="4361" actId="26606"/>
          <ac:spMkLst>
            <pc:docMk/>
            <pc:sldMk cId="2539261771" sldId="298"/>
            <ac:spMk id="18" creationId="{4845A0EE-C4C8-4AE1-B3C6-1261368AC036}"/>
          </ac:spMkLst>
        </pc:spChg>
        <pc:spChg chg="add">
          <ac:chgData name="Sophia Constantinou" userId="e61dc813-a504-4ae7-a5d1-38eea9dee47c" providerId="ADAL" clId="{28FB5726-4910-2346-954C-6D3E9208E3C6}" dt="2022-08-23T14:55:53.519" v="4362" actId="26606"/>
          <ac:spMkLst>
            <pc:docMk/>
            <pc:sldMk cId="2539261771" sldId="298"/>
            <ac:spMk id="19" creationId="{4845A0EE-C4C8-4AE1-B3C6-1261368AC036}"/>
          </ac:spMkLst>
        </pc:spChg>
        <pc:spChg chg="add del">
          <ac:chgData name="Sophia Constantinou" userId="e61dc813-a504-4ae7-a5d1-38eea9dee47c" providerId="ADAL" clId="{28FB5726-4910-2346-954C-6D3E9208E3C6}" dt="2022-08-23T14:55:34.695" v="4355" actId="26606"/>
          <ac:spMkLst>
            <pc:docMk/>
            <pc:sldMk cId="2539261771" sldId="298"/>
            <ac:spMk id="20" creationId="{42A5316D-ED2F-4F89-B4B4-8D9240B1A348}"/>
          </ac:spMkLst>
        </pc:spChg>
        <pc:spChg chg="add del mod">
          <ac:chgData name="Sophia Constantinou" userId="e61dc813-a504-4ae7-a5d1-38eea9dee47c" providerId="ADAL" clId="{28FB5726-4910-2346-954C-6D3E9208E3C6}" dt="2022-08-23T14:57:08.332" v="4418"/>
          <ac:spMkLst>
            <pc:docMk/>
            <pc:sldMk cId="2539261771" sldId="298"/>
            <ac:spMk id="21" creationId="{2A276668-3BBA-FC54-7B57-1F362A15057B}"/>
          </ac:spMkLst>
        </pc:spChg>
        <pc:spChg chg="add del mod">
          <ac:chgData name="Sophia Constantinou" userId="e61dc813-a504-4ae7-a5d1-38eea9dee47c" providerId="ADAL" clId="{28FB5726-4910-2346-954C-6D3E9208E3C6}" dt="2022-08-23T14:57:49.646" v="4426"/>
          <ac:spMkLst>
            <pc:docMk/>
            <pc:sldMk cId="2539261771" sldId="298"/>
            <ac:spMk id="22" creationId="{A2E01ADC-ED91-30E4-A32D-429142419672}"/>
          </ac:spMkLst>
        </pc:spChg>
        <pc:spChg chg="add del mod">
          <ac:chgData name="Sophia Constantinou" userId="e61dc813-a504-4ae7-a5d1-38eea9dee47c" providerId="ADAL" clId="{28FB5726-4910-2346-954C-6D3E9208E3C6}" dt="2022-08-23T14:59:50.026" v="4439"/>
          <ac:spMkLst>
            <pc:docMk/>
            <pc:sldMk cId="2539261771" sldId="298"/>
            <ac:spMk id="23" creationId="{55CCB001-F893-CFE1-9D81-EF19402A8C76}"/>
          </ac:spMkLst>
        </pc:spChg>
        <pc:picChg chg="add mod">
          <ac:chgData name="Sophia Constantinou" userId="e61dc813-a504-4ae7-a5d1-38eea9dee47c" providerId="ADAL" clId="{28FB5726-4910-2346-954C-6D3E9208E3C6}" dt="2022-08-23T14:56:42.050" v="4415" actId="1037"/>
          <ac:picMkLst>
            <pc:docMk/>
            <pc:sldMk cId="2539261771" sldId="298"/>
            <ac:picMk id="7" creationId="{4BC9DE85-EFB3-0D26-0B02-3AB03904CE0D}"/>
          </ac:picMkLst>
        </pc:picChg>
        <pc:picChg chg="add mod ord">
          <ac:chgData name="Sophia Constantinou" userId="e61dc813-a504-4ae7-a5d1-38eea9dee47c" providerId="ADAL" clId="{28FB5726-4910-2346-954C-6D3E9208E3C6}" dt="2022-08-23T14:55:53.519" v="4362" actId="26606"/>
          <ac:picMkLst>
            <pc:docMk/>
            <pc:sldMk cId="2539261771" sldId="298"/>
            <ac:picMk id="9" creationId="{41A6D473-5189-4F1E-01B3-662E98EF6BE2}"/>
          </ac:picMkLst>
        </pc:picChg>
        <pc:picChg chg="add mod ord">
          <ac:chgData name="Sophia Constantinou" userId="e61dc813-a504-4ae7-a5d1-38eea9dee47c" providerId="ADAL" clId="{28FB5726-4910-2346-954C-6D3E9208E3C6}" dt="2022-08-23T14:56:17.582" v="4371" actId="1076"/>
          <ac:picMkLst>
            <pc:docMk/>
            <pc:sldMk cId="2539261771" sldId="298"/>
            <ac:picMk id="12" creationId="{B9EFFA4C-8CE4-738F-4167-48E65062CD50}"/>
          </ac:picMkLst>
        </pc:picChg>
      </pc:sldChg>
      <pc:sldChg chg="modSp new del mod">
        <pc:chgData name="Sophia Constantinou" userId="e61dc813-a504-4ae7-a5d1-38eea9dee47c" providerId="ADAL" clId="{28FB5726-4910-2346-954C-6D3E9208E3C6}" dt="2022-08-22T15:15:36.881" v="2137" actId="2696"/>
        <pc:sldMkLst>
          <pc:docMk/>
          <pc:sldMk cId="1093201436" sldId="299"/>
        </pc:sldMkLst>
        <pc:spChg chg="mod">
          <ac:chgData name="Sophia Constantinou" userId="e61dc813-a504-4ae7-a5d1-38eea9dee47c" providerId="ADAL" clId="{28FB5726-4910-2346-954C-6D3E9208E3C6}" dt="2022-08-22T14:50:15.015" v="1946" actId="20577"/>
          <ac:spMkLst>
            <pc:docMk/>
            <pc:sldMk cId="1093201436" sldId="299"/>
            <ac:spMk id="2" creationId="{412ADE66-0F88-0C69-692A-383847BAEC95}"/>
          </ac:spMkLst>
        </pc:spChg>
        <pc:spChg chg="mod">
          <ac:chgData name="Sophia Constantinou" userId="e61dc813-a504-4ae7-a5d1-38eea9dee47c" providerId="ADAL" clId="{28FB5726-4910-2346-954C-6D3E9208E3C6}" dt="2022-08-22T14:50:24.704" v="1950" actId="20577"/>
          <ac:spMkLst>
            <pc:docMk/>
            <pc:sldMk cId="1093201436" sldId="299"/>
            <ac:spMk id="3" creationId="{ECF2C152-AFC4-5A49-AB75-B57304B26F65}"/>
          </ac:spMkLst>
        </pc:spChg>
      </pc:sldChg>
      <pc:sldChg chg="addSp delSp modSp new del mod modShow modNotesTx">
        <pc:chgData name="Sophia Constantinou" userId="e61dc813-a504-4ae7-a5d1-38eea9dee47c" providerId="ADAL" clId="{28FB5726-4910-2346-954C-6D3E9208E3C6}" dt="2022-08-23T13:58:09.569" v="3912" actId="2696"/>
        <pc:sldMkLst>
          <pc:docMk/>
          <pc:sldMk cId="3109134318" sldId="299"/>
        </pc:sldMkLst>
        <pc:spChg chg="mod">
          <ac:chgData name="Sophia Constantinou" userId="e61dc813-a504-4ae7-a5d1-38eea9dee47c" providerId="ADAL" clId="{28FB5726-4910-2346-954C-6D3E9208E3C6}" dt="2022-08-22T15:48:27.086" v="2551" actId="20577"/>
          <ac:spMkLst>
            <pc:docMk/>
            <pc:sldMk cId="3109134318" sldId="299"/>
            <ac:spMk id="2" creationId="{899DCC00-7683-F84D-681F-92C944458E83}"/>
          </ac:spMkLst>
        </pc:spChg>
        <pc:spChg chg="mod">
          <ac:chgData name="Sophia Constantinou" userId="e61dc813-a504-4ae7-a5d1-38eea9dee47c" providerId="ADAL" clId="{28FB5726-4910-2346-954C-6D3E9208E3C6}" dt="2022-08-23T08:54:38.429" v="2804" actId="1076"/>
          <ac:spMkLst>
            <pc:docMk/>
            <pc:sldMk cId="3109134318" sldId="299"/>
            <ac:spMk id="3" creationId="{4111DF6B-3A81-1E4D-4293-9F8312BFD9B1}"/>
          </ac:spMkLst>
        </pc:spChg>
        <pc:spChg chg="add mod">
          <ac:chgData name="Sophia Constantinou" userId="e61dc813-a504-4ae7-a5d1-38eea9dee47c" providerId="ADAL" clId="{28FB5726-4910-2346-954C-6D3E9208E3C6}" dt="2022-08-23T09:14:32.931" v="2856" actId="1076"/>
          <ac:spMkLst>
            <pc:docMk/>
            <pc:sldMk cId="3109134318" sldId="299"/>
            <ac:spMk id="6" creationId="{745B8C31-371E-AA1F-5470-A761AD77C2C5}"/>
          </ac:spMkLst>
        </pc:spChg>
        <pc:spChg chg="add del mod">
          <ac:chgData name="Sophia Constantinou" userId="e61dc813-a504-4ae7-a5d1-38eea9dee47c" providerId="ADAL" clId="{28FB5726-4910-2346-954C-6D3E9208E3C6}" dt="2022-08-23T09:53:08.080" v="3032" actId="478"/>
          <ac:spMkLst>
            <pc:docMk/>
            <pc:sldMk cId="3109134318" sldId="299"/>
            <ac:spMk id="8" creationId="{5262DF72-56D2-05BF-A3AB-5106135922FA}"/>
          </ac:spMkLst>
        </pc:spChg>
        <pc:picChg chg="add mod">
          <ac:chgData name="Sophia Constantinou" userId="e61dc813-a504-4ae7-a5d1-38eea9dee47c" providerId="ADAL" clId="{28FB5726-4910-2346-954C-6D3E9208E3C6}" dt="2022-08-23T08:54:34.261" v="2803" actId="1076"/>
          <ac:picMkLst>
            <pc:docMk/>
            <pc:sldMk cId="3109134318" sldId="299"/>
            <ac:picMk id="5" creationId="{5946608A-0293-B6BB-EC4E-2B79C4BBA6D2}"/>
          </ac:picMkLst>
        </pc:picChg>
        <pc:cxnChg chg="add mod">
          <ac:chgData name="Sophia Constantinou" userId="e61dc813-a504-4ae7-a5d1-38eea9dee47c" providerId="ADAL" clId="{28FB5726-4910-2346-954C-6D3E9208E3C6}" dt="2022-08-23T09:14:30.283" v="2855" actId="1076"/>
          <ac:cxnSpMkLst>
            <pc:docMk/>
            <pc:sldMk cId="3109134318" sldId="299"/>
            <ac:cxnSpMk id="7" creationId="{BAE08038-4D40-675C-A3EF-089E983CAD9E}"/>
          </ac:cxnSpMkLst>
        </pc:cxnChg>
        <pc:cxnChg chg="add del mod">
          <ac:chgData name="Sophia Constantinou" userId="e61dc813-a504-4ae7-a5d1-38eea9dee47c" providerId="ADAL" clId="{28FB5726-4910-2346-954C-6D3E9208E3C6}" dt="2022-08-23T09:53:09.246" v="3033" actId="478"/>
          <ac:cxnSpMkLst>
            <pc:docMk/>
            <pc:sldMk cId="3109134318" sldId="299"/>
            <ac:cxnSpMk id="9" creationId="{C18DFEE9-67DD-4A20-01D2-AD5D7183F5F7}"/>
          </ac:cxnSpMkLst>
        </pc:cxnChg>
      </pc:sldChg>
      <pc:sldChg chg="addSp modSp new del mod setBg">
        <pc:chgData name="Sophia Constantinou" userId="e61dc813-a504-4ae7-a5d1-38eea9dee47c" providerId="ADAL" clId="{28FB5726-4910-2346-954C-6D3E9208E3C6}" dt="2022-08-22T14:59:15.265" v="2074" actId="2696"/>
        <pc:sldMkLst>
          <pc:docMk/>
          <pc:sldMk cId="2476692463" sldId="300"/>
        </pc:sldMkLst>
        <pc:spChg chg="mod">
          <ac:chgData name="Sophia Constantinou" userId="e61dc813-a504-4ae7-a5d1-38eea9dee47c" providerId="ADAL" clId="{28FB5726-4910-2346-954C-6D3E9208E3C6}" dt="2022-08-22T14:58:52.585" v="2069" actId="14100"/>
          <ac:spMkLst>
            <pc:docMk/>
            <pc:sldMk cId="2476692463" sldId="300"/>
            <ac:spMk id="2" creationId="{5E363A43-33E1-84DD-83E5-926433B5D580}"/>
          </ac:spMkLst>
        </pc:spChg>
        <pc:spChg chg="mod">
          <ac:chgData name="Sophia Constantinou" userId="e61dc813-a504-4ae7-a5d1-38eea9dee47c" providerId="ADAL" clId="{28FB5726-4910-2346-954C-6D3E9208E3C6}" dt="2022-08-22T14:58:49.051" v="2068" actId="26606"/>
          <ac:spMkLst>
            <pc:docMk/>
            <pc:sldMk cId="2476692463" sldId="300"/>
            <ac:spMk id="3" creationId="{E39477E3-6DB3-AE57-CCDB-E7FB5BDE588D}"/>
          </ac:spMkLst>
        </pc:spChg>
        <pc:spChg chg="add mod">
          <ac:chgData name="Sophia Constantinou" userId="e61dc813-a504-4ae7-a5d1-38eea9dee47c" providerId="ADAL" clId="{28FB5726-4910-2346-954C-6D3E9208E3C6}" dt="2022-08-22T14:58:10.372" v="2053" actId="21"/>
          <ac:spMkLst>
            <pc:docMk/>
            <pc:sldMk cId="2476692463" sldId="300"/>
            <ac:spMk id="6" creationId="{7527C627-48F4-9106-4267-DC784E244B85}"/>
          </ac:spMkLst>
        </pc:spChg>
        <pc:spChg chg="add">
          <ac:chgData name="Sophia Constantinou" userId="e61dc813-a504-4ae7-a5d1-38eea9dee47c" providerId="ADAL" clId="{28FB5726-4910-2346-954C-6D3E9208E3C6}" dt="2022-08-22T14:58:49.051" v="2068" actId="26606"/>
          <ac:spMkLst>
            <pc:docMk/>
            <pc:sldMk cId="2476692463" sldId="300"/>
            <ac:spMk id="11" creationId="{7316481C-0A49-4796-812B-0D64F063B720}"/>
          </ac:spMkLst>
        </pc:spChg>
        <pc:spChg chg="add">
          <ac:chgData name="Sophia Constantinou" userId="e61dc813-a504-4ae7-a5d1-38eea9dee47c" providerId="ADAL" clId="{28FB5726-4910-2346-954C-6D3E9208E3C6}" dt="2022-08-22T14:58:49.051" v="2068" actId="26606"/>
          <ac:spMkLst>
            <pc:docMk/>
            <pc:sldMk cId="2476692463" sldId="300"/>
            <ac:spMk id="13" creationId="{A5271697-90F1-4A23-8EF2-0179F2EAFACB}"/>
          </ac:spMkLst>
        </pc:spChg>
        <pc:spChg chg="add">
          <ac:chgData name="Sophia Constantinou" userId="e61dc813-a504-4ae7-a5d1-38eea9dee47c" providerId="ADAL" clId="{28FB5726-4910-2346-954C-6D3E9208E3C6}" dt="2022-08-22T14:58:49.051" v="2068" actId="26606"/>
          <ac:spMkLst>
            <pc:docMk/>
            <pc:sldMk cId="2476692463" sldId="300"/>
            <ac:spMk id="37" creationId="{D9F5512A-48E1-4C07-B75E-3CCC517B6804}"/>
          </ac:spMkLst>
        </pc:spChg>
        <pc:grpChg chg="add">
          <ac:chgData name="Sophia Constantinou" userId="e61dc813-a504-4ae7-a5d1-38eea9dee47c" providerId="ADAL" clId="{28FB5726-4910-2346-954C-6D3E9208E3C6}" dt="2022-08-22T14:58:49.051" v="2068" actId="26606"/>
          <ac:grpSpMkLst>
            <pc:docMk/>
            <pc:sldMk cId="2476692463" sldId="300"/>
            <ac:grpSpMk id="15" creationId="{0924561D-756D-410B-973A-E68C2552C20C}"/>
          </ac:grpSpMkLst>
        </pc:grpChg>
        <pc:picChg chg="add mod">
          <ac:chgData name="Sophia Constantinou" userId="e61dc813-a504-4ae7-a5d1-38eea9dee47c" providerId="ADAL" clId="{28FB5726-4910-2346-954C-6D3E9208E3C6}" dt="2022-08-22T14:58:49.051" v="2068" actId="26606"/>
          <ac:picMkLst>
            <pc:docMk/>
            <pc:sldMk cId="2476692463" sldId="300"/>
            <ac:picMk id="4" creationId="{52AFCED9-DCCA-36F1-3751-3F0692E4D057}"/>
          </ac:picMkLst>
        </pc:picChg>
        <pc:picChg chg="add mod">
          <ac:chgData name="Sophia Constantinou" userId="e61dc813-a504-4ae7-a5d1-38eea9dee47c" providerId="ADAL" clId="{28FB5726-4910-2346-954C-6D3E9208E3C6}" dt="2022-08-22T14:58:49.051" v="2068" actId="26606"/>
          <ac:picMkLst>
            <pc:docMk/>
            <pc:sldMk cId="2476692463" sldId="300"/>
            <ac:picMk id="5" creationId="{0412FE30-8937-09AA-1AF8-AE7EB0F60F33}"/>
          </ac:picMkLst>
        </pc:picChg>
      </pc:sldChg>
      <pc:sldChg chg="modSp new del mod">
        <pc:chgData name="Sophia Constantinou" userId="e61dc813-a504-4ae7-a5d1-38eea9dee47c" providerId="ADAL" clId="{28FB5726-4910-2346-954C-6D3E9208E3C6}" dt="2022-08-23T11:55:16.405" v="3069" actId="2696"/>
        <pc:sldMkLst>
          <pc:docMk/>
          <pc:sldMk cId="3370469827" sldId="300"/>
        </pc:sldMkLst>
        <pc:spChg chg="mod">
          <ac:chgData name="Sophia Constantinou" userId="e61dc813-a504-4ae7-a5d1-38eea9dee47c" providerId="ADAL" clId="{28FB5726-4910-2346-954C-6D3E9208E3C6}" dt="2022-08-23T09:16:51.049" v="2866" actId="20577"/>
          <ac:spMkLst>
            <pc:docMk/>
            <pc:sldMk cId="3370469827" sldId="300"/>
            <ac:spMk id="2" creationId="{963E7DA8-365F-F117-85CA-84875D6D8E39}"/>
          </ac:spMkLst>
        </pc:spChg>
      </pc:sldChg>
      <pc:sldChg chg="modSp new del mod">
        <pc:chgData name="Sophia Constantinou" userId="e61dc813-a504-4ae7-a5d1-38eea9dee47c" providerId="ADAL" clId="{28FB5726-4910-2346-954C-6D3E9208E3C6}" dt="2022-08-23T11:55:14.223" v="3068" actId="2696"/>
        <pc:sldMkLst>
          <pc:docMk/>
          <pc:sldMk cId="820434154" sldId="301"/>
        </pc:sldMkLst>
        <pc:spChg chg="mod">
          <ac:chgData name="Sophia Constantinou" userId="e61dc813-a504-4ae7-a5d1-38eea9dee47c" providerId="ADAL" clId="{28FB5726-4910-2346-954C-6D3E9208E3C6}" dt="2022-08-23T09:53:38.824" v="3044" actId="20577"/>
          <ac:spMkLst>
            <pc:docMk/>
            <pc:sldMk cId="820434154" sldId="301"/>
            <ac:spMk id="2" creationId="{E6905B41-B38A-5E09-62B1-6FB3ADA278C2}"/>
          </ac:spMkLst>
        </pc:spChg>
      </pc:sldChg>
      <pc:sldChg chg="addSp delSp modSp new del mod modShow modNotesTx">
        <pc:chgData name="Sophia Constantinou" userId="e61dc813-a504-4ae7-a5d1-38eea9dee47c" providerId="ADAL" clId="{28FB5726-4910-2346-954C-6D3E9208E3C6}" dt="2022-08-23T13:58:09.569" v="3912" actId="2696"/>
        <pc:sldMkLst>
          <pc:docMk/>
          <pc:sldMk cId="51886006" sldId="302"/>
        </pc:sldMkLst>
        <pc:spChg chg="del">
          <ac:chgData name="Sophia Constantinou" userId="e61dc813-a504-4ae7-a5d1-38eea9dee47c" providerId="ADAL" clId="{28FB5726-4910-2346-954C-6D3E9208E3C6}" dt="2022-08-23T11:34:43.083" v="3045" actId="478"/>
          <ac:spMkLst>
            <pc:docMk/>
            <pc:sldMk cId="51886006" sldId="302"/>
            <ac:spMk id="2" creationId="{46C9A0BE-FE61-AE3B-811B-5CB4D8DE770D}"/>
          </ac:spMkLst>
        </pc:spChg>
        <pc:spChg chg="del">
          <ac:chgData name="Sophia Constantinou" userId="e61dc813-a504-4ae7-a5d1-38eea9dee47c" providerId="ADAL" clId="{28FB5726-4910-2346-954C-6D3E9208E3C6}" dt="2022-08-23T09:53:01.355" v="3031" actId="478"/>
          <ac:spMkLst>
            <pc:docMk/>
            <pc:sldMk cId="51886006" sldId="302"/>
            <ac:spMk id="3" creationId="{88A97E07-C28F-4332-E51F-93223357CEA3}"/>
          </ac:spMkLst>
        </pc:spChg>
        <pc:spChg chg="add mod">
          <ac:chgData name="Sophia Constantinou" userId="e61dc813-a504-4ae7-a5d1-38eea9dee47c" providerId="ADAL" clId="{28FB5726-4910-2346-954C-6D3E9208E3C6}" dt="2022-08-23T09:52:59.186" v="3030"/>
          <ac:spMkLst>
            <pc:docMk/>
            <pc:sldMk cId="51886006" sldId="302"/>
            <ac:spMk id="5" creationId="{D3B9D63B-05D3-11C1-EBE5-D473B98B47CE}"/>
          </ac:spMkLst>
        </pc:spChg>
        <pc:spChg chg="add mod">
          <ac:chgData name="Sophia Constantinou" userId="e61dc813-a504-4ae7-a5d1-38eea9dee47c" providerId="ADAL" clId="{28FB5726-4910-2346-954C-6D3E9208E3C6}" dt="2022-08-23T09:52:59.186" v="3030"/>
          <ac:spMkLst>
            <pc:docMk/>
            <pc:sldMk cId="51886006" sldId="302"/>
            <ac:spMk id="7" creationId="{FE16CFC5-27DD-5319-F35D-E4009772CBF0}"/>
          </ac:spMkLst>
        </pc:spChg>
        <pc:picChg chg="add mod">
          <ac:chgData name="Sophia Constantinou" userId="e61dc813-a504-4ae7-a5d1-38eea9dee47c" providerId="ADAL" clId="{28FB5726-4910-2346-954C-6D3E9208E3C6}" dt="2022-08-23T09:52:59.186" v="3030"/>
          <ac:picMkLst>
            <pc:docMk/>
            <pc:sldMk cId="51886006" sldId="302"/>
            <ac:picMk id="4" creationId="{0D610899-3448-C195-6D41-866CE474499E}"/>
          </ac:picMkLst>
        </pc:picChg>
        <pc:cxnChg chg="add mod">
          <ac:chgData name="Sophia Constantinou" userId="e61dc813-a504-4ae7-a5d1-38eea9dee47c" providerId="ADAL" clId="{28FB5726-4910-2346-954C-6D3E9208E3C6}" dt="2022-08-23T09:52:59.186" v="3030"/>
          <ac:cxnSpMkLst>
            <pc:docMk/>
            <pc:sldMk cId="51886006" sldId="302"/>
            <ac:cxnSpMk id="6" creationId="{C910EB3A-08F0-5E90-02B9-28DE45F8E4F9}"/>
          </ac:cxnSpMkLst>
        </pc:cxnChg>
        <pc:cxnChg chg="add mod">
          <ac:chgData name="Sophia Constantinou" userId="e61dc813-a504-4ae7-a5d1-38eea9dee47c" providerId="ADAL" clId="{28FB5726-4910-2346-954C-6D3E9208E3C6}" dt="2022-08-23T09:52:59.186" v="3030"/>
          <ac:cxnSpMkLst>
            <pc:docMk/>
            <pc:sldMk cId="51886006" sldId="302"/>
            <ac:cxnSpMk id="8" creationId="{961DA93A-8BC7-DE2F-885C-BB75913792C3}"/>
          </ac:cxnSpMkLst>
        </pc:cxnChg>
      </pc:sldChg>
      <pc:sldChg chg="addSp delSp modSp new del mod ord setBg">
        <pc:chgData name="Sophia Constantinou" userId="e61dc813-a504-4ae7-a5d1-38eea9dee47c" providerId="ADAL" clId="{28FB5726-4910-2346-954C-6D3E9208E3C6}" dt="2022-08-23T14:01:29.615" v="3962" actId="2696"/>
        <pc:sldMkLst>
          <pc:docMk/>
          <pc:sldMk cId="2181333494" sldId="303"/>
        </pc:sldMkLst>
        <pc:spChg chg="mod">
          <ac:chgData name="Sophia Constantinou" userId="e61dc813-a504-4ae7-a5d1-38eea9dee47c" providerId="ADAL" clId="{28FB5726-4910-2346-954C-6D3E9208E3C6}" dt="2022-08-23T14:00:43.510" v="3936" actId="21"/>
          <ac:spMkLst>
            <pc:docMk/>
            <pc:sldMk cId="2181333494" sldId="303"/>
            <ac:spMk id="2" creationId="{DB483A44-73BB-56E0-354C-69BD3B39B1F6}"/>
          </ac:spMkLst>
        </pc:spChg>
        <pc:spChg chg="del mod">
          <ac:chgData name="Sophia Constantinou" userId="e61dc813-a504-4ae7-a5d1-38eea9dee47c" providerId="ADAL" clId="{28FB5726-4910-2346-954C-6D3E9208E3C6}" dt="2022-08-23T11:58:03.528" v="3123" actId="478"/>
          <ac:spMkLst>
            <pc:docMk/>
            <pc:sldMk cId="2181333494" sldId="303"/>
            <ac:spMk id="3" creationId="{B7A58AF1-35DF-BC3F-FEAB-410B1D42B66E}"/>
          </ac:spMkLst>
        </pc:spChg>
        <pc:spChg chg="add del">
          <ac:chgData name="Sophia Constantinou" userId="e61dc813-a504-4ae7-a5d1-38eea9dee47c" providerId="ADAL" clId="{28FB5726-4910-2346-954C-6D3E9208E3C6}" dt="2022-08-23T11:54:48.334" v="3063" actId="478"/>
          <ac:spMkLst>
            <pc:docMk/>
            <pc:sldMk cId="2181333494" sldId="303"/>
            <ac:spMk id="5" creationId="{C47B04E2-B320-776A-A9C5-7D3A067FA214}"/>
          </ac:spMkLst>
        </pc:spChg>
        <pc:spChg chg="add mod">
          <ac:chgData name="Sophia Constantinou" userId="e61dc813-a504-4ae7-a5d1-38eea9dee47c" providerId="ADAL" clId="{28FB5726-4910-2346-954C-6D3E9208E3C6}" dt="2022-08-23T14:01:22.599" v="3954" actId="21"/>
          <ac:spMkLst>
            <pc:docMk/>
            <pc:sldMk cId="2181333494" sldId="303"/>
            <ac:spMk id="6" creationId="{CA126B19-755C-C9CB-D390-A9BC2FB69248}"/>
          </ac:spMkLst>
        </pc:spChg>
        <pc:spChg chg="add del">
          <ac:chgData name="Sophia Constantinou" userId="e61dc813-a504-4ae7-a5d1-38eea9dee47c" providerId="ADAL" clId="{28FB5726-4910-2346-954C-6D3E9208E3C6}" dt="2022-08-23T13:17:35.139" v="3718" actId="26606"/>
          <ac:spMkLst>
            <pc:docMk/>
            <pc:sldMk cId="2181333494" sldId="303"/>
            <ac:spMk id="13" creationId="{427F7AF4-72C6-4B71-9E40-53E8BFEF36B2}"/>
          </ac:spMkLst>
        </pc:spChg>
        <pc:spChg chg="add del">
          <ac:chgData name="Sophia Constantinou" userId="e61dc813-a504-4ae7-a5d1-38eea9dee47c" providerId="ADAL" clId="{28FB5726-4910-2346-954C-6D3E9208E3C6}" dt="2022-08-23T13:17:42.031" v="3720" actId="26606"/>
          <ac:spMkLst>
            <pc:docMk/>
            <pc:sldMk cId="2181333494" sldId="303"/>
            <ac:spMk id="15" creationId="{A4DE4307-BDF3-4CB8-BB73-53E14EF990E0}"/>
          </ac:spMkLst>
        </pc:spChg>
        <pc:picChg chg="add del mod">
          <ac:chgData name="Sophia Constantinou" userId="e61dc813-a504-4ae7-a5d1-38eea9dee47c" providerId="ADAL" clId="{28FB5726-4910-2346-954C-6D3E9208E3C6}" dt="2022-08-23T14:00:50.699" v="3939" actId="21"/>
          <ac:picMkLst>
            <pc:docMk/>
            <pc:sldMk cId="2181333494" sldId="303"/>
            <ac:picMk id="8" creationId="{6ED6613E-F69F-A0BA-C5B0-ADE8AA6D8231}"/>
          </ac:picMkLst>
        </pc:picChg>
      </pc:sldChg>
      <pc:sldChg chg="new del">
        <pc:chgData name="Sophia Constantinou" userId="e61dc813-a504-4ae7-a5d1-38eea9dee47c" providerId="ADAL" clId="{28FB5726-4910-2346-954C-6D3E9208E3C6}" dt="2022-08-23T11:54:09.488" v="3054" actId="2696"/>
        <pc:sldMkLst>
          <pc:docMk/>
          <pc:sldMk cId="2603601625" sldId="303"/>
        </pc:sldMkLst>
      </pc:sldChg>
      <pc:sldChg chg="new del">
        <pc:chgData name="Sophia Constantinou" userId="e61dc813-a504-4ae7-a5d1-38eea9dee47c" providerId="ADAL" clId="{28FB5726-4910-2346-954C-6D3E9208E3C6}" dt="2022-08-23T11:54:11.582" v="3057" actId="2696"/>
        <pc:sldMkLst>
          <pc:docMk/>
          <pc:sldMk cId="2531231977" sldId="304"/>
        </pc:sldMkLst>
      </pc:sldChg>
      <pc:sldChg chg="addSp delSp modSp new mod ord setBg modNotesTx">
        <pc:chgData name="Sophia Constantinou" userId="e61dc813-a504-4ae7-a5d1-38eea9dee47c" providerId="ADAL" clId="{28FB5726-4910-2346-954C-6D3E9208E3C6}" dt="2022-08-23T14:57:28.125" v="4421"/>
        <pc:sldMkLst>
          <pc:docMk/>
          <pc:sldMk cId="3155743863" sldId="304"/>
        </pc:sldMkLst>
        <pc:spChg chg="mod ord">
          <ac:chgData name="Sophia Constantinou" userId="e61dc813-a504-4ae7-a5d1-38eea9dee47c" providerId="ADAL" clId="{28FB5726-4910-2346-954C-6D3E9208E3C6}" dt="2022-08-23T13:59:31.649" v="3916" actId="26606"/>
          <ac:spMkLst>
            <pc:docMk/>
            <pc:sldMk cId="3155743863" sldId="304"/>
            <ac:spMk id="2" creationId="{73730C7D-9896-8660-5F66-0A2E73079096}"/>
          </ac:spMkLst>
        </pc:spChg>
        <pc:spChg chg="del">
          <ac:chgData name="Sophia Constantinou" userId="e61dc813-a504-4ae7-a5d1-38eea9dee47c" providerId="ADAL" clId="{28FB5726-4910-2346-954C-6D3E9208E3C6}" dt="2022-08-23T11:59:07.777" v="3140" actId="478"/>
          <ac:spMkLst>
            <pc:docMk/>
            <pc:sldMk cId="3155743863" sldId="304"/>
            <ac:spMk id="3" creationId="{6314AF7A-CE52-1927-77E4-6F665A395D91}"/>
          </ac:spMkLst>
        </pc:spChg>
        <pc:spChg chg="add del mod ord">
          <ac:chgData name="Sophia Constantinou" userId="e61dc813-a504-4ae7-a5d1-38eea9dee47c" providerId="ADAL" clId="{28FB5726-4910-2346-954C-6D3E9208E3C6}" dt="2022-08-23T14:00:19.521" v="3930" actId="478"/>
          <ac:spMkLst>
            <pc:docMk/>
            <pc:sldMk cId="3155743863" sldId="304"/>
            <ac:spMk id="4" creationId="{221F7C98-2022-2577-FF4C-E5A7E88F28AB}"/>
          </ac:spMkLst>
        </pc:spChg>
        <pc:spChg chg="add mod">
          <ac:chgData name="Sophia Constantinou" userId="e61dc813-a504-4ae7-a5d1-38eea9dee47c" providerId="ADAL" clId="{28FB5726-4910-2346-954C-6D3E9208E3C6}" dt="2022-08-23T14:00:33.108" v="3934" actId="1076"/>
          <ac:spMkLst>
            <pc:docMk/>
            <pc:sldMk cId="3155743863" sldId="304"/>
            <ac:spMk id="7" creationId="{5F2377FC-4812-B6DC-2346-3309ABC3A38F}"/>
          </ac:spMkLst>
        </pc:spChg>
        <pc:spChg chg="add">
          <ac:chgData name="Sophia Constantinou" userId="e61dc813-a504-4ae7-a5d1-38eea9dee47c" providerId="ADAL" clId="{28FB5726-4910-2346-954C-6D3E9208E3C6}" dt="2022-08-23T13:59:31.649" v="3916" actId="26606"/>
          <ac:spMkLst>
            <pc:docMk/>
            <pc:sldMk cId="3155743863" sldId="304"/>
            <ac:spMk id="11" creationId="{53F29798-D584-4792-9B62-3F5F5C36D619}"/>
          </ac:spMkLst>
        </pc:spChg>
        <pc:picChg chg="add mod">
          <ac:chgData name="Sophia Constantinou" userId="e61dc813-a504-4ae7-a5d1-38eea9dee47c" providerId="ADAL" clId="{28FB5726-4910-2346-954C-6D3E9208E3C6}" dt="2022-08-23T13:59:31.649" v="3916" actId="26606"/>
          <ac:picMkLst>
            <pc:docMk/>
            <pc:sldMk cId="3155743863" sldId="304"/>
            <ac:picMk id="6" creationId="{1039D51B-5AD5-68CF-F967-E997D97AC634}"/>
          </ac:picMkLst>
        </pc:picChg>
      </pc:sldChg>
      <pc:sldChg chg="addSp delSp modSp new del mod ord modShow modNotesTx">
        <pc:chgData name="Sophia Constantinou" userId="e61dc813-a504-4ae7-a5d1-38eea9dee47c" providerId="ADAL" clId="{28FB5726-4910-2346-954C-6D3E9208E3C6}" dt="2022-08-23T13:58:01.561" v="3911" actId="2696"/>
        <pc:sldMkLst>
          <pc:docMk/>
          <pc:sldMk cId="3845830188" sldId="305"/>
        </pc:sldMkLst>
        <pc:spChg chg="mod">
          <ac:chgData name="Sophia Constantinou" userId="e61dc813-a504-4ae7-a5d1-38eea9dee47c" providerId="ADAL" clId="{28FB5726-4910-2346-954C-6D3E9208E3C6}" dt="2022-08-23T13:18:49.875" v="3735" actId="20577"/>
          <ac:spMkLst>
            <pc:docMk/>
            <pc:sldMk cId="3845830188" sldId="305"/>
            <ac:spMk id="2" creationId="{A4EC073C-F628-2805-AE06-C5281A3EB8AE}"/>
          </ac:spMkLst>
        </pc:spChg>
        <pc:spChg chg="del">
          <ac:chgData name="Sophia Constantinou" userId="e61dc813-a504-4ae7-a5d1-38eea9dee47c" providerId="ADAL" clId="{28FB5726-4910-2346-954C-6D3E9208E3C6}" dt="2022-08-23T12:00:54.386" v="3188" actId="478"/>
          <ac:spMkLst>
            <pc:docMk/>
            <pc:sldMk cId="3845830188" sldId="305"/>
            <ac:spMk id="3" creationId="{D03E0BC3-9DB4-C715-4C29-3395B0C93B25}"/>
          </ac:spMkLst>
        </pc:spChg>
        <pc:spChg chg="add mod">
          <ac:chgData name="Sophia Constantinou" userId="e61dc813-a504-4ae7-a5d1-38eea9dee47c" providerId="ADAL" clId="{28FB5726-4910-2346-954C-6D3E9208E3C6}" dt="2022-08-23T13:22:03.339" v="3794" actId="20577"/>
          <ac:spMkLst>
            <pc:docMk/>
            <pc:sldMk cId="3845830188" sldId="305"/>
            <ac:spMk id="4" creationId="{03413A3D-B535-1602-9E88-73E119255492}"/>
          </ac:spMkLst>
        </pc:spChg>
        <pc:spChg chg="add mod">
          <ac:chgData name="Sophia Constantinou" userId="e61dc813-a504-4ae7-a5d1-38eea9dee47c" providerId="ADAL" clId="{28FB5726-4910-2346-954C-6D3E9208E3C6}" dt="2022-08-23T12:02:34.610" v="3268" actId="20577"/>
          <ac:spMkLst>
            <pc:docMk/>
            <pc:sldMk cId="3845830188" sldId="305"/>
            <ac:spMk id="5" creationId="{BDFA81B2-5C58-EC4C-03C9-F1DE9E1ECAF9}"/>
          </ac:spMkLst>
        </pc:spChg>
      </pc:sldChg>
      <pc:sldChg chg="new del">
        <pc:chgData name="Sophia Constantinou" userId="e61dc813-a504-4ae7-a5d1-38eea9dee47c" providerId="ADAL" clId="{28FB5726-4910-2346-954C-6D3E9208E3C6}" dt="2022-08-23T11:54:10.382" v="3055" actId="2696"/>
        <pc:sldMkLst>
          <pc:docMk/>
          <pc:sldMk cId="4060565360" sldId="305"/>
        </pc:sldMkLst>
      </pc:sldChg>
      <pc:sldChg chg="addSp delSp modSp new mod modNotesTx">
        <pc:chgData name="Sophia Constantinou" userId="e61dc813-a504-4ae7-a5d1-38eea9dee47c" providerId="ADAL" clId="{28FB5726-4910-2346-954C-6D3E9208E3C6}" dt="2022-08-23T19:50:05.533" v="7782" actId="20577"/>
        <pc:sldMkLst>
          <pc:docMk/>
          <pc:sldMk cId="482399806" sldId="306"/>
        </pc:sldMkLst>
        <pc:spChg chg="mod">
          <ac:chgData name="Sophia Constantinou" userId="e61dc813-a504-4ae7-a5d1-38eea9dee47c" providerId="ADAL" clId="{28FB5726-4910-2346-954C-6D3E9208E3C6}" dt="2022-08-23T19:50:05.533" v="7782" actId="20577"/>
          <ac:spMkLst>
            <pc:docMk/>
            <pc:sldMk cId="482399806" sldId="306"/>
            <ac:spMk id="2" creationId="{C4839411-B3D6-B45A-95A2-B419F6EBE8B6}"/>
          </ac:spMkLst>
        </pc:spChg>
        <pc:spChg chg="del">
          <ac:chgData name="Sophia Constantinou" userId="e61dc813-a504-4ae7-a5d1-38eea9dee47c" providerId="ADAL" clId="{28FB5726-4910-2346-954C-6D3E9208E3C6}" dt="2022-08-23T12:02:51.136" v="3270" actId="478"/>
          <ac:spMkLst>
            <pc:docMk/>
            <pc:sldMk cId="482399806" sldId="306"/>
            <ac:spMk id="3" creationId="{8B3BFEDA-59CA-321E-C5D5-3E507AD484D1}"/>
          </ac:spMkLst>
        </pc:spChg>
        <pc:spChg chg="add del mod">
          <ac:chgData name="Sophia Constantinou" userId="e61dc813-a504-4ae7-a5d1-38eea9dee47c" providerId="ADAL" clId="{28FB5726-4910-2346-954C-6D3E9208E3C6}" dt="2022-08-23T14:02:09.833" v="3983" actId="478"/>
          <ac:spMkLst>
            <pc:docMk/>
            <pc:sldMk cId="482399806" sldId="306"/>
            <ac:spMk id="4" creationId="{D6D78467-3AFA-33D4-5068-8A2BE4E3E1C9}"/>
          </ac:spMkLst>
        </pc:spChg>
        <pc:spChg chg="add mod">
          <ac:chgData name="Sophia Constantinou" userId="e61dc813-a504-4ae7-a5d1-38eea9dee47c" providerId="ADAL" clId="{28FB5726-4910-2346-954C-6D3E9208E3C6}" dt="2022-08-23T14:02:08.955" v="3982" actId="20577"/>
          <ac:spMkLst>
            <pc:docMk/>
            <pc:sldMk cId="482399806" sldId="306"/>
            <ac:spMk id="7" creationId="{E718089C-A744-B1F9-D6BD-43BE05C39945}"/>
          </ac:spMkLst>
        </pc:spChg>
        <pc:picChg chg="add mod">
          <ac:chgData name="Sophia Constantinou" userId="e61dc813-a504-4ae7-a5d1-38eea9dee47c" providerId="ADAL" clId="{28FB5726-4910-2346-954C-6D3E9208E3C6}" dt="2022-08-23T14:02:16.790" v="4001" actId="1036"/>
          <ac:picMkLst>
            <pc:docMk/>
            <pc:sldMk cId="482399806" sldId="306"/>
            <ac:picMk id="6" creationId="{7FA61784-3556-096E-8A63-4C07F625AEF8}"/>
          </ac:picMkLst>
        </pc:picChg>
      </pc:sldChg>
      <pc:sldChg chg="new del">
        <pc:chgData name="Sophia Constantinou" userId="e61dc813-a504-4ae7-a5d1-38eea9dee47c" providerId="ADAL" clId="{28FB5726-4910-2346-954C-6D3E9208E3C6}" dt="2022-08-23T11:54:10.903" v="3056" actId="2696"/>
        <pc:sldMkLst>
          <pc:docMk/>
          <pc:sldMk cId="3297247865" sldId="306"/>
        </pc:sldMkLst>
      </pc:sldChg>
      <pc:sldChg chg="addSp delSp modSp new mod modNotesTx">
        <pc:chgData name="Sophia Constantinou" userId="e61dc813-a504-4ae7-a5d1-38eea9dee47c" providerId="ADAL" clId="{28FB5726-4910-2346-954C-6D3E9208E3C6}" dt="2022-08-23T14:02:54.422" v="4016" actId="1076"/>
        <pc:sldMkLst>
          <pc:docMk/>
          <pc:sldMk cId="138147574" sldId="307"/>
        </pc:sldMkLst>
        <pc:spChg chg="mod">
          <ac:chgData name="Sophia Constantinou" userId="e61dc813-a504-4ae7-a5d1-38eea9dee47c" providerId="ADAL" clId="{28FB5726-4910-2346-954C-6D3E9208E3C6}" dt="2022-08-23T14:02:34.488" v="4003" actId="1076"/>
          <ac:spMkLst>
            <pc:docMk/>
            <pc:sldMk cId="138147574" sldId="307"/>
            <ac:spMk id="2" creationId="{5D18F0BE-4983-D3AC-3C5C-4C861EFCE6EA}"/>
          </ac:spMkLst>
        </pc:spChg>
        <pc:spChg chg="del mod">
          <ac:chgData name="Sophia Constantinou" userId="e61dc813-a504-4ae7-a5d1-38eea9dee47c" providerId="ADAL" clId="{28FB5726-4910-2346-954C-6D3E9208E3C6}" dt="2022-08-23T13:24:42.414" v="3846" actId="478"/>
          <ac:spMkLst>
            <pc:docMk/>
            <pc:sldMk cId="138147574" sldId="307"/>
            <ac:spMk id="3" creationId="{9E393F84-0693-A96A-E27C-F1E7CFD0B7B4}"/>
          </ac:spMkLst>
        </pc:spChg>
        <pc:spChg chg="add del mod">
          <ac:chgData name="Sophia Constantinou" userId="e61dc813-a504-4ae7-a5d1-38eea9dee47c" providerId="ADAL" clId="{28FB5726-4910-2346-954C-6D3E9208E3C6}" dt="2022-08-23T14:02:50.019" v="4013" actId="478"/>
          <ac:spMkLst>
            <pc:docMk/>
            <pc:sldMk cId="138147574" sldId="307"/>
            <ac:spMk id="4" creationId="{4DC8656E-BFB0-C301-CBD1-7292B979E2D3}"/>
          </ac:spMkLst>
        </pc:spChg>
        <pc:spChg chg="add mod">
          <ac:chgData name="Sophia Constantinou" userId="e61dc813-a504-4ae7-a5d1-38eea9dee47c" providerId="ADAL" clId="{28FB5726-4910-2346-954C-6D3E9208E3C6}" dt="2022-08-23T14:02:48.741" v="4012" actId="20577"/>
          <ac:spMkLst>
            <pc:docMk/>
            <pc:sldMk cId="138147574" sldId="307"/>
            <ac:spMk id="7" creationId="{E533C318-E08A-F6C4-BE94-E45657641ED5}"/>
          </ac:spMkLst>
        </pc:spChg>
        <pc:picChg chg="add mod">
          <ac:chgData name="Sophia Constantinou" userId="e61dc813-a504-4ae7-a5d1-38eea9dee47c" providerId="ADAL" clId="{28FB5726-4910-2346-954C-6D3E9208E3C6}" dt="2022-08-23T14:02:54.422" v="4016" actId="1076"/>
          <ac:picMkLst>
            <pc:docMk/>
            <pc:sldMk cId="138147574" sldId="307"/>
            <ac:picMk id="6" creationId="{C930038D-F340-0620-46B5-DC18502A3670}"/>
          </ac:picMkLst>
        </pc:picChg>
      </pc:sldChg>
      <pc:sldChg chg="addSp delSp modSp new del mod setBg modNotesTx">
        <pc:chgData name="Sophia Constantinou" userId="e61dc813-a504-4ae7-a5d1-38eea9dee47c" providerId="ADAL" clId="{28FB5726-4910-2346-954C-6D3E9208E3C6}" dt="2022-08-23T15:05:28.281" v="4585" actId="2696"/>
        <pc:sldMkLst>
          <pc:docMk/>
          <pc:sldMk cId="3894065843" sldId="308"/>
        </pc:sldMkLst>
        <pc:spChg chg="mod">
          <ac:chgData name="Sophia Constantinou" userId="e61dc813-a504-4ae7-a5d1-38eea9dee47c" providerId="ADAL" clId="{28FB5726-4910-2346-954C-6D3E9208E3C6}" dt="2022-08-23T14:58:36.547" v="4434" actId="26606"/>
          <ac:spMkLst>
            <pc:docMk/>
            <pc:sldMk cId="3894065843" sldId="308"/>
            <ac:spMk id="2" creationId="{B32281F8-139C-7FDE-7759-6A4B10B22C3D}"/>
          </ac:spMkLst>
        </pc:spChg>
        <pc:spChg chg="del mod ord">
          <ac:chgData name="Sophia Constantinou" userId="e61dc813-a504-4ae7-a5d1-38eea9dee47c" providerId="ADAL" clId="{28FB5726-4910-2346-954C-6D3E9208E3C6}" dt="2022-08-23T15:04:39.847" v="4575" actId="21"/>
          <ac:spMkLst>
            <pc:docMk/>
            <pc:sldMk cId="3894065843" sldId="308"/>
            <ac:spMk id="3" creationId="{DE385A89-0C8E-A6F3-02E1-6B4746243A21}"/>
          </ac:spMkLst>
        </pc:spChg>
        <pc:spChg chg="add del mod">
          <ac:chgData name="Sophia Constantinou" userId="e61dc813-a504-4ae7-a5d1-38eea9dee47c" providerId="ADAL" clId="{28FB5726-4910-2346-954C-6D3E9208E3C6}" dt="2022-08-23T15:04:39.847" v="4575" actId="21"/>
          <ac:spMkLst>
            <pc:docMk/>
            <pc:sldMk cId="3894065843" sldId="308"/>
            <ac:spMk id="6" creationId="{61B9A856-D5C7-1586-8F7C-ED7B02639B69}"/>
          </ac:spMkLst>
        </pc:spChg>
        <pc:spChg chg="add del mod">
          <ac:chgData name="Sophia Constantinou" userId="e61dc813-a504-4ae7-a5d1-38eea9dee47c" providerId="ADAL" clId="{28FB5726-4910-2346-954C-6D3E9208E3C6}" dt="2022-08-23T14:54:11.861" v="4323"/>
          <ac:spMkLst>
            <pc:docMk/>
            <pc:sldMk cId="3894065843" sldId="308"/>
            <ac:spMk id="7" creationId="{F4F301F9-608E-8A2B-3F79-235414FCBF3F}"/>
          </ac:spMkLst>
        </pc:spChg>
        <pc:spChg chg="add del">
          <ac:chgData name="Sophia Constantinou" userId="e61dc813-a504-4ae7-a5d1-38eea9dee47c" providerId="ADAL" clId="{28FB5726-4910-2346-954C-6D3E9208E3C6}" dt="2022-08-23T14:58:36.547" v="4434" actId="26606"/>
          <ac:spMkLst>
            <pc:docMk/>
            <pc:sldMk cId="3894065843" sldId="308"/>
            <ac:spMk id="8" creationId="{81AEB8A9-B768-4E30-BA55-D919E6687343}"/>
          </ac:spMkLst>
        </pc:spChg>
        <pc:spChg chg="add mod">
          <ac:chgData name="Sophia Constantinou" userId="e61dc813-a504-4ae7-a5d1-38eea9dee47c" providerId="ADAL" clId="{28FB5726-4910-2346-954C-6D3E9208E3C6}" dt="2022-08-23T15:04:39.847" v="4575" actId="21"/>
          <ac:spMkLst>
            <pc:docMk/>
            <pc:sldMk cId="3894065843" sldId="308"/>
            <ac:spMk id="10" creationId="{136350DA-A8A6-F5AC-3D72-836955F35C38}"/>
          </ac:spMkLst>
        </pc:spChg>
        <pc:spChg chg="add del">
          <ac:chgData name="Sophia Constantinou" userId="e61dc813-a504-4ae7-a5d1-38eea9dee47c" providerId="ADAL" clId="{28FB5726-4910-2346-954C-6D3E9208E3C6}" dt="2022-08-23T14:55:24.654" v="4353" actId="26606"/>
          <ac:spMkLst>
            <pc:docMk/>
            <pc:sldMk cId="3894065843" sldId="308"/>
            <ac:spMk id="11" creationId="{EC7FF834-B204-4967-8D47-8BB36EAF0EF5}"/>
          </ac:spMkLst>
        </pc:spChg>
        <pc:spChg chg="add del">
          <ac:chgData name="Sophia Constantinou" userId="e61dc813-a504-4ae7-a5d1-38eea9dee47c" providerId="ADAL" clId="{28FB5726-4910-2346-954C-6D3E9208E3C6}" dt="2022-08-23T14:55:24.654" v="4353" actId="26606"/>
          <ac:spMkLst>
            <pc:docMk/>
            <pc:sldMk cId="3894065843" sldId="308"/>
            <ac:spMk id="13" creationId="{F780A22D-61EA-43E3-BD94-3E39CF902160}"/>
          </ac:spMkLst>
        </pc:spChg>
        <pc:picChg chg="add del mod">
          <ac:chgData name="Sophia Constantinou" userId="e61dc813-a504-4ae7-a5d1-38eea9dee47c" providerId="ADAL" clId="{28FB5726-4910-2346-954C-6D3E9208E3C6}" dt="2022-08-23T15:04:39.847" v="4575" actId="21"/>
          <ac:picMkLst>
            <pc:docMk/>
            <pc:sldMk cId="3894065843" sldId="308"/>
            <ac:picMk id="5" creationId="{1E81CC13-C0B9-6E32-3BF9-85F543296F5F}"/>
          </ac:picMkLst>
        </pc:picChg>
      </pc:sldChg>
      <pc:sldChg chg="modSp new del mod">
        <pc:chgData name="Sophia Constantinou" userId="e61dc813-a504-4ae7-a5d1-38eea9dee47c" providerId="ADAL" clId="{28FB5726-4910-2346-954C-6D3E9208E3C6}" dt="2022-08-23T14:28:41.419" v="4083" actId="2696"/>
        <pc:sldMkLst>
          <pc:docMk/>
          <pc:sldMk cId="77565620" sldId="309"/>
        </pc:sldMkLst>
        <pc:spChg chg="mod">
          <ac:chgData name="Sophia Constantinou" userId="e61dc813-a504-4ae7-a5d1-38eea9dee47c" providerId="ADAL" clId="{28FB5726-4910-2346-954C-6D3E9208E3C6}" dt="2022-08-23T14:28:31.131" v="4080" actId="21"/>
          <ac:spMkLst>
            <pc:docMk/>
            <pc:sldMk cId="77565620" sldId="309"/>
            <ac:spMk id="2" creationId="{59A1962D-8D40-C1D7-507B-32E27EE475B3}"/>
          </ac:spMkLst>
        </pc:spChg>
        <pc:spChg chg="mod">
          <ac:chgData name="Sophia Constantinou" userId="e61dc813-a504-4ae7-a5d1-38eea9dee47c" providerId="ADAL" clId="{28FB5726-4910-2346-954C-6D3E9208E3C6}" dt="2022-08-23T14:28:35.506" v="4081" actId="21"/>
          <ac:spMkLst>
            <pc:docMk/>
            <pc:sldMk cId="77565620" sldId="309"/>
            <ac:spMk id="3" creationId="{71DFF19F-0D5E-E68B-7208-FC21404BE3E3}"/>
          </ac:spMkLst>
        </pc:spChg>
      </pc:sldChg>
      <pc:sldChg chg="addSp delSp modSp add mod ord setBg">
        <pc:chgData name="Sophia Constantinou" userId="e61dc813-a504-4ae7-a5d1-38eea9dee47c" providerId="ADAL" clId="{28FB5726-4910-2346-954C-6D3E9208E3C6}" dt="2022-08-23T14:57:28.125" v="4421"/>
        <pc:sldMkLst>
          <pc:docMk/>
          <pc:sldMk cId="623046285" sldId="310"/>
        </pc:sldMkLst>
        <pc:spChg chg="mod">
          <ac:chgData name="Sophia Constantinou" userId="e61dc813-a504-4ae7-a5d1-38eea9dee47c" providerId="ADAL" clId="{28FB5726-4910-2346-954C-6D3E9208E3C6}" dt="2022-08-23T14:00:45.799" v="3937"/>
          <ac:spMkLst>
            <pc:docMk/>
            <pc:sldMk cId="623046285" sldId="310"/>
            <ac:spMk id="2" creationId="{73730C7D-9896-8660-5F66-0A2E73079096}"/>
          </ac:spMkLst>
        </pc:spChg>
        <pc:spChg chg="mod">
          <ac:chgData name="Sophia Constantinou" userId="e61dc813-a504-4ae7-a5d1-38eea9dee47c" providerId="ADAL" clId="{28FB5726-4910-2346-954C-6D3E9208E3C6}" dt="2022-08-23T14:01:28.160" v="3961" actId="20577"/>
          <ac:spMkLst>
            <pc:docMk/>
            <pc:sldMk cId="623046285" sldId="310"/>
            <ac:spMk id="7" creationId="{5F2377FC-4812-B6DC-2346-3309ABC3A38F}"/>
          </ac:spMkLst>
        </pc:spChg>
        <pc:picChg chg="add del mod">
          <ac:chgData name="Sophia Constantinou" userId="e61dc813-a504-4ae7-a5d1-38eea9dee47c" providerId="ADAL" clId="{28FB5726-4910-2346-954C-6D3E9208E3C6}" dt="2022-08-23T14:00:57.811" v="3944"/>
          <ac:picMkLst>
            <pc:docMk/>
            <pc:sldMk cId="623046285" sldId="310"/>
            <ac:picMk id="3" creationId="{F43CAB47-C687-A56F-26A7-38E6C154108D}"/>
          </ac:picMkLst>
        </pc:picChg>
        <pc:picChg chg="add mod">
          <ac:chgData name="Sophia Constantinou" userId="e61dc813-a504-4ae7-a5d1-38eea9dee47c" providerId="ADAL" clId="{28FB5726-4910-2346-954C-6D3E9208E3C6}" dt="2022-08-23T14:01:16.140" v="3953" actId="1076"/>
          <ac:picMkLst>
            <pc:docMk/>
            <pc:sldMk cId="623046285" sldId="310"/>
            <ac:picMk id="4" creationId="{01D9BA46-F7CF-63B9-9278-2A66FDEE19CA}"/>
          </ac:picMkLst>
        </pc:picChg>
        <pc:picChg chg="add del">
          <ac:chgData name="Sophia Constantinou" userId="e61dc813-a504-4ae7-a5d1-38eea9dee47c" providerId="ADAL" clId="{28FB5726-4910-2346-954C-6D3E9208E3C6}" dt="2022-08-23T14:01:11.046" v="3950" actId="478"/>
          <ac:picMkLst>
            <pc:docMk/>
            <pc:sldMk cId="623046285" sldId="310"/>
            <ac:picMk id="6" creationId="{1039D51B-5AD5-68CF-F967-E997D97AC634}"/>
          </ac:picMkLst>
        </pc:picChg>
      </pc:sldChg>
      <pc:sldChg chg="modSp new del mod">
        <pc:chgData name="Sophia Constantinou" userId="e61dc813-a504-4ae7-a5d1-38eea9dee47c" providerId="ADAL" clId="{28FB5726-4910-2346-954C-6D3E9208E3C6}" dt="2022-08-23T13:19:36.340" v="3778" actId="2696"/>
        <pc:sldMkLst>
          <pc:docMk/>
          <pc:sldMk cId="3816908481" sldId="310"/>
        </pc:sldMkLst>
        <pc:spChg chg="mod">
          <ac:chgData name="Sophia Constantinou" userId="e61dc813-a504-4ae7-a5d1-38eea9dee47c" providerId="ADAL" clId="{28FB5726-4910-2346-954C-6D3E9208E3C6}" dt="2022-08-23T12:12:27.403" v="3536" actId="20577"/>
          <ac:spMkLst>
            <pc:docMk/>
            <pc:sldMk cId="3816908481" sldId="310"/>
            <ac:spMk id="2" creationId="{895AA093-CFBC-148F-3D23-DF274C39D8F6}"/>
          </ac:spMkLst>
        </pc:spChg>
      </pc:sldChg>
      <pc:sldChg chg="addSp delSp modSp new mod setBg modNotesTx">
        <pc:chgData name="Sophia Constantinou" userId="e61dc813-a504-4ae7-a5d1-38eea9dee47c" providerId="ADAL" clId="{28FB5726-4910-2346-954C-6D3E9208E3C6}" dt="2022-08-23T19:53:56.280" v="7823" actId="20577"/>
        <pc:sldMkLst>
          <pc:docMk/>
          <pc:sldMk cId="832014539" sldId="311"/>
        </pc:sldMkLst>
        <pc:spChg chg="mod ord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2" creationId="{1C3DE426-8380-F745-2818-D23101C77B46}"/>
          </ac:spMkLst>
        </pc:spChg>
        <pc:spChg chg="del mod ord">
          <ac:chgData name="Sophia Constantinou" userId="e61dc813-a504-4ae7-a5d1-38eea9dee47c" providerId="ADAL" clId="{28FB5726-4910-2346-954C-6D3E9208E3C6}" dt="2022-08-23T15:01:28.135" v="4462" actId="478"/>
          <ac:spMkLst>
            <pc:docMk/>
            <pc:sldMk cId="832014539" sldId="311"/>
            <ac:spMk id="3" creationId="{3EFF81D1-DDF4-0094-4BFA-24EF16653EFC}"/>
          </ac:spMkLst>
        </pc:spChg>
        <pc:spChg chg="add mod">
          <ac:chgData name="Sophia Constantinou" userId="e61dc813-a504-4ae7-a5d1-38eea9dee47c" providerId="ADAL" clId="{28FB5726-4910-2346-954C-6D3E9208E3C6}" dt="2022-08-23T15:03:49.156" v="4558" actId="1035"/>
          <ac:spMkLst>
            <pc:docMk/>
            <pc:sldMk cId="832014539" sldId="311"/>
            <ac:spMk id="7" creationId="{2E8DFF44-6761-ED07-8762-85A582C89AD2}"/>
          </ac:spMkLst>
        </pc:spChg>
        <pc:spChg chg="add mod">
          <ac:chgData name="Sophia Constantinou" userId="e61dc813-a504-4ae7-a5d1-38eea9dee47c" providerId="ADAL" clId="{28FB5726-4910-2346-954C-6D3E9208E3C6}" dt="2022-08-23T15:03:49.156" v="4558" actId="1035"/>
          <ac:spMkLst>
            <pc:docMk/>
            <pc:sldMk cId="832014539" sldId="311"/>
            <ac:spMk id="8" creationId="{17BEBE61-9B78-9B2A-57BF-76EBA2984034}"/>
          </ac:spMkLst>
        </pc:spChg>
        <pc:spChg chg="add mod">
          <ac:chgData name="Sophia Constantinou" userId="e61dc813-a504-4ae7-a5d1-38eea9dee47c" providerId="ADAL" clId="{28FB5726-4910-2346-954C-6D3E9208E3C6}" dt="2022-08-23T15:03:49.156" v="4558" actId="1035"/>
          <ac:spMkLst>
            <pc:docMk/>
            <pc:sldMk cId="832014539" sldId="311"/>
            <ac:spMk id="9" creationId="{75607780-EAEC-95AB-22FE-F75FE2E6C468}"/>
          </ac:spMkLst>
        </pc:spChg>
        <pc:spChg chg="add del">
          <ac:chgData name="Sophia Constantinou" userId="e61dc813-a504-4ae7-a5d1-38eea9dee47c" providerId="ADAL" clId="{28FB5726-4910-2346-954C-6D3E9208E3C6}" dt="2022-08-23T15:00:25.287" v="4448" actId="26606"/>
          <ac:spMkLst>
            <pc:docMk/>
            <pc:sldMk cId="832014539" sldId="311"/>
            <ac:spMk id="11" creationId="{0D7B6173-1D58-48E2-83CF-37350F315F75}"/>
          </ac:spMkLst>
        </pc:spChg>
        <pc:spChg chg="add del">
          <ac:chgData name="Sophia Constantinou" userId="e61dc813-a504-4ae7-a5d1-38eea9dee47c" providerId="ADAL" clId="{28FB5726-4910-2346-954C-6D3E9208E3C6}" dt="2022-08-23T15:00:25.287" v="4448" actId="26606"/>
          <ac:spMkLst>
            <pc:docMk/>
            <pc:sldMk cId="832014539" sldId="311"/>
            <ac:spMk id="13" creationId="{2F36CA75-CFBF-4844-B719-8FE9EBADA9AF}"/>
          </ac:spMkLst>
        </pc:spChg>
        <pc:spChg chg="add del">
          <ac:chgData name="Sophia Constantinou" userId="e61dc813-a504-4ae7-a5d1-38eea9dee47c" providerId="ADAL" clId="{28FB5726-4910-2346-954C-6D3E9208E3C6}" dt="2022-08-23T15:00:25.287" v="4448" actId="26606"/>
          <ac:spMkLst>
            <pc:docMk/>
            <pc:sldMk cId="832014539" sldId="311"/>
            <ac:spMk id="15" creationId="{3D4A84B9-E564-4DD0-97F8-DBF1C460C28A}"/>
          </ac:spMkLst>
        </pc:spChg>
        <pc:spChg chg="add del">
          <ac:chgData name="Sophia Constantinou" userId="e61dc813-a504-4ae7-a5d1-38eea9dee47c" providerId="ADAL" clId="{28FB5726-4910-2346-954C-6D3E9208E3C6}" dt="2022-08-23T15:00:25.287" v="4448" actId="26606"/>
          <ac:spMkLst>
            <pc:docMk/>
            <pc:sldMk cId="832014539" sldId="311"/>
            <ac:spMk id="17" creationId="{102382E0-0A09-46AE-B955-B911CAFE7F00}"/>
          </ac:spMkLst>
        </pc:spChg>
        <pc:spChg chg="add del">
          <ac:chgData name="Sophia Constantinou" userId="e61dc813-a504-4ae7-a5d1-38eea9dee47c" providerId="ADAL" clId="{28FB5726-4910-2346-954C-6D3E9208E3C6}" dt="2022-08-23T15:00:25.287" v="4448" actId="26606"/>
          <ac:spMkLst>
            <pc:docMk/>
            <pc:sldMk cId="832014539" sldId="311"/>
            <ac:spMk id="19" creationId="{7DE75D4A-0965-4973-BE75-DECCAC9A9614}"/>
          </ac:spMkLst>
        </pc:spChg>
        <pc:spChg chg="add del">
          <ac:chgData name="Sophia Constantinou" userId="e61dc813-a504-4ae7-a5d1-38eea9dee47c" providerId="ADAL" clId="{28FB5726-4910-2346-954C-6D3E9208E3C6}" dt="2022-08-23T15:00:27.965" v="4450" actId="26606"/>
          <ac:spMkLst>
            <pc:docMk/>
            <pc:sldMk cId="832014539" sldId="311"/>
            <ac:spMk id="23" creationId="{0550F5B9-399F-4FAD-AE6C-ED65F9A43A74}"/>
          </ac:spMkLst>
        </pc:spChg>
        <pc:spChg chg="add del">
          <ac:chgData name="Sophia Constantinou" userId="e61dc813-a504-4ae7-a5d1-38eea9dee47c" providerId="ADAL" clId="{28FB5726-4910-2346-954C-6D3E9208E3C6}" dt="2022-08-23T15:00:27.965" v="4450" actId="26606"/>
          <ac:spMkLst>
            <pc:docMk/>
            <pc:sldMk cId="832014539" sldId="311"/>
            <ac:spMk id="24" creationId="{C062E60F-5CD4-4268-8359-8076634680E5}"/>
          </ac:spMkLst>
        </pc:spChg>
        <pc:spChg chg="add del">
          <ac:chgData name="Sophia Constantinou" userId="e61dc813-a504-4ae7-a5d1-38eea9dee47c" providerId="ADAL" clId="{28FB5726-4910-2346-954C-6D3E9208E3C6}" dt="2022-08-23T15:00:27.965" v="4450" actId="26606"/>
          <ac:spMkLst>
            <pc:docMk/>
            <pc:sldMk cId="832014539" sldId="311"/>
            <ac:spMk id="25" creationId="{BB341EC3-1810-4D33-BA3F-E2D0AA0ECFB6}"/>
          </ac:spMkLst>
        </pc:spChg>
        <pc:spChg chg="add del">
          <ac:chgData name="Sophia Constantinou" userId="e61dc813-a504-4ae7-a5d1-38eea9dee47c" providerId="ADAL" clId="{28FB5726-4910-2346-954C-6D3E9208E3C6}" dt="2022-08-23T15:00:27.965" v="4450" actId="26606"/>
          <ac:spMkLst>
            <pc:docMk/>
            <pc:sldMk cId="832014539" sldId="311"/>
            <ac:spMk id="26" creationId="{10127CDE-2B99-47A8-BB3C-7D17519105E0}"/>
          </ac:spMkLst>
        </pc:spChg>
        <pc:spChg chg="add del">
          <ac:chgData name="Sophia Constantinou" userId="e61dc813-a504-4ae7-a5d1-38eea9dee47c" providerId="ADAL" clId="{28FB5726-4910-2346-954C-6D3E9208E3C6}" dt="2022-08-23T15:00:29.142" v="4452" actId="26606"/>
          <ac:spMkLst>
            <pc:docMk/>
            <pc:sldMk cId="832014539" sldId="311"/>
            <ac:spMk id="28" creationId="{0AA75791-ABD6-45E2-B58A-77112BD0F85A}"/>
          </ac:spMkLst>
        </pc:spChg>
        <pc:spChg chg="add del">
          <ac:chgData name="Sophia Constantinou" userId="e61dc813-a504-4ae7-a5d1-38eea9dee47c" providerId="ADAL" clId="{28FB5726-4910-2346-954C-6D3E9208E3C6}" dt="2022-08-23T15:01:00.484" v="4454" actId="26606"/>
          <ac:spMkLst>
            <pc:docMk/>
            <pc:sldMk cId="832014539" sldId="311"/>
            <ac:spMk id="36" creationId="{D7A453D2-15D8-4403-815F-291FA16340D9}"/>
          </ac:spMkLst>
        </pc:spChg>
        <pc:spChg chg="add del">
          <ac:chgData name="Sophia Constantinou" userId="e61dc813-a504-4ae7-a5d1-38eea9dee47c" providerId="ADAL" clId="{28FB5726-4910-2346-954C-6D3E9208E3C6}" dt="2022-08-23T15:01:00.484" v="4454" actId="26606"/>
          <ac:spMkLst>
            <pc:docMk/>
            <pc:sldMk cId="832014539" sldId="311"/>
            <ac:spMk id="37" creationId="{E2D3D3F2-ABBB-4453-B1C5-1BEBF7E4DD56}"/>
          </ac:spMkLst>
        </pc:spChg>
        <pc:spChg chg="add del">
          <ac:chgData name="Sophia Constantinou" userId="e61dc813-a504-4ae7-a5d1-38eea9dee47c" providerId="ADAL" clId="{28FB5726-4910-2346-954C-6D3E9208E3C6}" dt="2022-08-23T15:01:00.484" v="4454" actId="26606"/>
          <ac:spMkLst>
            <pc:docMk/>
            <pc:sldMk cId="832014539" sldId="311"/>
            <ac:spMk id="38" creationId="{8161EA6B-09CA-445B-AB0D-8DF76FA92DEF}"/>
          </ac:spMkLst>
        </pc:spChg>
        <pc:spChg chg="add del">
          <ac:chgData name="Sophia Constantinou" userId="e61dc813-a504-4ae7-a5d1-38eea9dee47c" providerId="ADAL" clId="{28FB5726-4910-2346-954C-6D3E9208E3C6}" dt="2022-08-23T15:01:00.484" v="4454" actId="26606"/>
          <ac:spMkLst>
            <pc:docMk/>
            <pc:sldMk cId="832014539" sldId="311"/>
            <ac:spMk id="52" creationId="{B8114C98-A349-4111-A123-E8EAB86ABE30}"/>
          </ac:spMkLst>
        </pc:spChg>
        <pc:spChg chg="add del">
          <ac:chgData name="Sophia Constantinou" userId="e61dc813-a504-4ae7-a5d1-38eea9dee47c" providerId="ADAL" clId="{28FB5726-4910-2346-954C-6D3E9208E3C6}" dt="2022-08-23T15:01:09.429" v="4456" actId="26606"/>
          <ac:spMkLst>
            <pc:docMk/>
            <pc:sldMk cId="832014539" sldId="311"/>
            <ac:spMk id="54" creationId="{D7DC14DB-B8F9-4B8E-BB6F-1CC0293C9816}"/>
          </ac:spMkLst>
        </pc:spChg>
        <pc:spChg chg="add del">
          <ac:chgData name="Sophia Constantinou" userId="e61dc813-a504-4ae7-a5d1-38eea9dee47c" providerId="ADAL" clId="{28FB5726-4910-2346-954C-6D3E9208E3C6}" dt="2022-08-23T15:01:09.429" v="4456" actId="26606"/>
          <ac:spMkLst>
            <pc:docMk/>
            <pc:sldMk cId="832014539" sldId="311"/>
            <ac:spMk id="55" creationId="{48C5EC73-3999-4CE9-A304-0A33B43114BE}"/>
          </ac:spMkLst>
        </pc:spChg>
        <pc:spChg chg="add del">
          <ac:chgData name="Sophia Constantinou" userId="e61dc813-a504-4ae7-a5d1-38eea9dee47c" providerId="ADAL" clId="{28FB5726-4910-2346-954C-6D3E9208E3C6}" dt="2022-08-23T15:01:09.429" v="4456" actId="26606"/>
          <ac:spMkLst>
            <pc:docMk/>
            <pc:sldMk cId="832014539" sldId="311"/>
            <ac:spMk id="63" creationId="{7B15D645-CAC7-46F1-BA18-D731D08909AB}"/>
          </ac:spMkLst>
        </pc:spChg>
        <pc:spChg chg="add del">
          <ac:chgData name="Sophia Constantinou" userId="e61dc813-a504-4ae7-a5d1-38eea9dee47c" providerId="ADAL" clId="{28FB5726-4910-2346-954C-6D3E9208E3C6}" dt="2022-08-23T15:01:09.429" v="4456" actId="26606"/>
          <ac:spMkLst>
            <pc:docMk/>
            <pc:sldMk cId="832014539" sldId="311"/>
            <ac:spMk id="68" creationId="{DC953D31-C1A7-4FC4-8CDF-85E2F34ABF30}"/>
          </ac:spMkLst>
        </pc:spChg>
        <pc:spChg chg="add del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77" creationId="{C572996E-8A94-4DE9-A10B-3A6E91AC7260}"/>
          </ac:spMkLst>
        </pc:spChg>
        <pc:spChg chg="add del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78" creationId="{EFED1C63-CFE1-4B06-9656-945E282BFB6E}"/>
          </ac:spMkLst>
        </pc:spChg>
        <pc:spChg chg="add del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79" creationId="{8D30BC2A-C2BA-4BEC-B57C-28A46CA733F5}"/>
          </ac:spMkLst>
        </pc:spChg>
        <pc:spChg chg="add del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80" creationId="{5C7D3781-46A6-40D3-A19F-830C2F9D7753}"/>
          </ac:spMkLst>
        </pc:spChg>
        <pc:spChg chg="add del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81" creationId="{49219674-3525-4807-9533-D6BBB3FE26ED}"/>
          </ac:spMkLst>
        </pc:spChg>
        <pc:spChg chg="add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86" creationId="{9CB95732-565A-4D2C-A3AB-CC460C0D3826}"/>
          </ac:spMkLst>
        </pc:spChg>
        <pc:spChg chg="add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88" creationId="{E19B653C-798C-4333-8452-3DF3AE3C1D11}"/>
          </ac:spMkLst>
        </pc:spChg>
        <pc:spChg chg="add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90" creationId="{0FE50278-E2EC-42B2-A1F1-921DD39901C4}"/>
          </ac:spMkLst>
        </pc:spChg>
        <pc:spChg chg="add">
          <ac:chgData name="Sophia Constantinou" userId="e61dc813-a504-4ae7-a5d1-38eea9dee47c" providerId="ADAL" clId="{28FB5726-4910-2346-954C-6D3E9208E3C6}" dt="2022-08-23T15:01:32.400" v="4463" actId="26606"/>
          <ac:spMkLst>
            <pc:docMk/>
            <pc:sldMk cId="832014539" sldId="311"/>
            <ac:spMk id="92" creationId="{1236153F-0DB4-40DD-87C6-B40C1B7E282C}"/>
          </ac:spMkLst>
        </pc:spChg>
        <pc:grpChg chg="add del">
          <ac:chgData name="Sophia Constantinou" userId="e61dc813-a504-4ae7-a5d1-38eea9dee47c" providerId="ADAL" clId="{28FB5726-4910-2346-954C-6D3E9208E3C6}" dt="2022-08-23T15:00:29.142" v="4452" actId="26606"/>
          <ac:grpSpMkLst>
            <pc:docMk/>
            <pc:sldMk cId="832014539" sldId="311"/>
            <ac:grpSpMk id="29" creationId="{D2A542E6-1924-4FE2-89D1-3CB19468C1F6}"/>
          </ac:grpSpMkLst>
        </pc:grpChg>
        <pc:grpChg chg="add del">
          <ac:chgData name="Sophia Constantinou" userId="e61dc813-a504-4ae7-a5d1-38eea9dee47c" providerId="ADAL" clId="{28FB5726-4910-2346-954C-6D3E9208E3C6}" dt="2022-08-23T15:01:00.484" v="4454" actId="26606"/>
          <ac:grpSpMkLst>
            <pc:docMk/>
            <pc:sldMk cId="832014539" sldId="311"/>
            <ac:grpSpMk id="31" creationId="{670FB431-AE18-414D-92F4-1D12D1991152}"/>
          </ac:grpSpMkLst>
        </pc:grpChg>
        <pc:grpChg chg="add del">
          <ac:chgData name="Sophia Constantinou" userId="e61dc813-a504-4ae7-a5d1-38eea9dee47c" providerId="ADAL" clId="{28FB5726-4910-2346-954C-6D3E9208E3C6}" dt="2022-08-23T15:01:09.429" v="4456" actId="26606"/>
          <ac:grpSpMkLst>
            <pc:docMk/>
            <pc:sldMk cId="832014539" sldId="311"/>
            <ac:grpSpMk id="33" creationId="{10F141FE-87E1-4A1E-97A5-B072042E0F5B}"/>
          </ac:grpSpMkLst>
        </pc:grpChg>
        <pc:grpChg chg="add del">
          <ac:chgData name="Sophia Constantinou" userId="e61dc813-a504-4ae7-a5d1-38eea9dee47c" providerId="ADAL" clId="{28FB5726-4910-2346-954C-6D3E9208E3C6}" dt="2022-08-23T15:01:00.484" v="4454" actId="26606"/>
          <ac:grpSpMkLst>
            <pc:docMk/>
            <pc:sldMk cId="832014539" sldId="311"/>
            <ac:grpSpMk id="39" creationId="{8214E4A5-A0D2-42C4-8D14-D2A7E495F041}"/>
          </ac:grpSpMkLst>
        </pc:grpChg>
        <pc:grpChg chg="add del">
          <ac:chgData name="Sophia Constantinou" userId="e61dc813-a504-4ae7-a5d1-38eea9dee47c" providerId="ADAL" clId="{28FB5726-4910-2346-954C-6D3E9208E3C6}" dt="2022-08-23T15:01:00.484" v="4454" actId="26606"/>
          <ac:grpSpMkLst>
            <pc:docMk/>
            <pc:sldMk cId="832014539" sldId="311"/>
            <ac:grpSpMk id="44" creationId="{7F85096F-E650-46D6-834C-4054E377021E}"/>
          </ac:grpSpMkLst>
        </pc:grpChg>
        <pc:grpChg chg="add del">
          <ac:chgData name="Sophia Constantinou" userId="e61dc813-a504-4ae7-a5d1-38eea9dee47c" providerId="ADAL" clId="{28FB5726-4910-2346-954C-6D3E9208E3C6}" dt="2022-08-23T15:01:00.484" v="4454" actId="26606"/>
          <ac:grpSpMkLst>
            <pc:docMk/>
            <pc:sldMk cId="832014539" sldId="311"/>
            <ac:grpSpMk id="48" creationId="{975C268C-D419-4123-9FAD-0E2B7F9EE795}"/>
          </ac:grpSpMkLst>
        </pc:grpChg>
        <pc:grpChg chg="add del">
          <ac:chgData name="Sophia Constantinou" userId="e61dc813-a504-4ae7-a5d1-38eea9dee47c" providerId="ADAL" clId="{28FB5726-4910-2346-954C-6D3E9208E3C6}" dt="2022-08-23T15:01:09.429" v="4456" actId="26606"/>
          <ac:grpSpMkLst>
            <pc:docMk/>
            <pc:sldMk cId="832014539" sldId="311"/>
            <ac:grpSpMk id="56" creationId="{78801A84-2105-41C4-853D-C409DF3B3F54}"/>
          </ac:grpSpMkLst>
        </pc:grpChg>
        <pc:grpChg chg="add del">
          <ac:chgData name="Sophia Constantinou" userId="e61dc813-a504-4ae7-a5d1-38eea9dee47c" providerId="ADAL" clId="{28FB5726-4910-2346-954C-6D3E9208E3C6}" dt="2022-08-23T15:01:09.429" v="4456" actId="26606"/>
          <ac:grpSpMkLst>
            <pc:docMk/>
            <pc:sldMk cId="832014539" sldId="311"/>
            <ac:grpSpMk id="64" creationId="{FDF268E0-ACCF-492F-8275-1F0AA256B378}"/>
          </ac:grpSpMkLst>
        </pc:grpChg>
        <pc:grpChg chg="add del">
          <ac:chgData name="Sophia Constantinou" userId="e61dc813-a504-4ae7-a5d1-38eea9dee47c" providerId="ADAL" clId="{28FB5726-4910-2346-954C-6D3E9208E3C6}" dt="2022-08-23T15:01:09.429" v="4456" actId="26606"/>
          <ac:grpSpMkLst>
            <pc:docMk/>
            <pc:sldMk cId="832014539" sldId="311"/>
            <ac:grpSpMk id="71" creationId="{9179F18E-58CC-4A89-979E-34AC693B2D0A}"/>
          </ac:grpSpMkLst>
        </pc:grpChg>
        <pc:grpChg chg="add del">
          <ac:chgData name="Sophia Constantinou" userId="e61dc813-a504-4ae7-a5d1-38eea9dee47c" providerId="ADAL" clId="{28FB5726-4910-2346-954C-6D3E9208E3C6}" dt="2022-08-23T15:01:09.429" v="4456" actId="26606"/>
          <ac:grpSpMkLst>
            <pc:docMk/>
            <pc:sldMk cId="832014539" sldId="311"/>
            <ac:grpSpMk id="72" creationId="{9F695AEB-A42E-4CE8-81DB-7E702CA9B2A7}"/>
          </ac:grpSpMkLst>
        </pc:grpChg>
        <pc:picChg chg="add mod">
          <ac:chgData name="Sophia Constantinou" userId="e61dc813-a504-4ae7-a5d1-38eea9dee47c" providerId="ADAL" clId="{28FB5726-4910-2346-954C-6D3E9208E3C6}" dt="2022-08-23T15:03:37.028" v="4554" actId="12788"/>
          <ac:picMkLst>
            <pc:docMk/>
            <pc:sldMk cId="832014539" sldId="311"/>
            <ac:picMk id="4" creationId="{B9557A5B-3F7D-3C75-1D91-F477177080CA}"/>
          </ac:picMkLst>
        </pc:picChg>
        <pc:picChg chg="add mod">
          <ac:chgData name="Sophia Constantinou" userId="e61dc813-a504-4ae7-a5d1-38eea9dee47c" providerId="ADAL" clId="{28FB5726-4910-2346-954C-6D3E9208E3C6}" dt="2022-08-23T15:03:29.451" v="4552" actId="12788"/>
          <ac:picMkLst>
            <pc:docMk/>
            <pc:sldMk cId="832014539" sldId="311"/>
            <ac:picMk id="5" creationId="{FA7C3095-FD7A-8AF2-4F57-9AB625110781}"/>
          </ac:picMkLst>
        </pc:picChg>
        <pc:picChg chg="add mod ord">
          <ac:chgData name="Sophia Constantinou" userId="e61dc813-a504-4ae7-a5d1-38eea9dee47c" providerId="ADAL" clId="{28FB5726-4910-2346-954C-6D3E9208E3C6}" dt="2022-08-23T15:03:12.126" v="4547" actId="12788"/>
          <ac:picMkLst>
            <pc:docMk/>
            <pc:sldMk cId="832014539" sldId="311"/>
            <ac:picMk id="6" creationId="{8AED00DA-790B-6BC5-4C9E-3E0D4F0E1339}"/>
          </ac:picMkLst>
        </pc:picChg>
        <pc:picChg chg="add del">
          <ac:chgData name="Sophia Constantinou" userId="e61dc813-a504-4ae7-a5d1-38eea9dee47c" providerId="ADAL" clId="{28FB5726-4910-2346-954C-6D3E9208E3C6}" dt="2022-08-23T15:00:25.287" v="4448" actId="26606"/>
          <ac:picMkLst>
            <pc:docMk/>
            <pc:sldMk cId="832014539" sldId="311"/>
            <ac:picMk id="21" creationId="{4A599609-F5C2-4A0B-A992-913F814A631A}"/>
          </ac:picMkLst>
        </pc:picChg>
      </pc:sldChg>
      <pc:sldChg chg="delSp add del setBg delDesignElem">
        <pc:chgData name="Sophia Constantinou" userId="e61dc813-a504-4ae7-a5d1-38eea9dee47c" providerId="ADAL" clId="{28FB5726-4910-2346-954C-6D3E9208E3C6}" dt="2022-08-23T15:04:15.563" v="4562" actId="2696"/>
        <pc:sldMkLst>
          <pc:docMk/>
          <pc:sldMk cId="3078011819" sldId="312"/>
        </pc:sldMkLst>
        <pc:spChg chg="del">
          <ac:chgData name="Sophia Constantinou" userId="e61dc813-a504-4ae7-a5d1-38eea9dee47c" providerId="ADAL" clId="{28FB5726-4910-2346-954C-6D3E9208E3C6}" dt="2022-08-23T15:04:13.509" v="4561"/>
          <ac:spMkLst>
            <pc:docMk/>
            <pc:sldMk cId="3078011819" sldId="312"/>
            <ac:spMk id="86" creationId="{9CB95732-565A-4D2C-A3AB-CC460C0D3826}"/>
          </ac:spMkLst>
        </pc:spChg>
        <pc:spChg chg="del">
          <ac:chgData name="Sophia Constantinou" userId="e61dc813-a504-4ae7-a5d1-38eea9dee47c" providerId="ADAL" clId="{28FB5726-4910-2346-954C-6D3E9208E3C6}" dt="2022-08-23T15:04:13.509" v="4561"/>
          <ac:spMkLst>
            <pc:docMk/>
            <pc:sldMk cId="3078011819" sldId="312"/>
            <ac:spMk id="88" creationId="{E19B653C-798C-4333-8452-3DF3AE3C1D11}"/>
          </ac:spMkLst>
        </pc:spChg>
        <pc:spChg chg="del">
          <ac:chgData name="Sophia Constantinou" userId="e61dc813-a504-4ae7-a5d1-38eea9dee47c" providerId="ADAL" clId="{28FB5726-4910-2346-954C-6D3E9208E3C6}" dt="2022-08-23T15:04:13.509" v="4561"/>
          <ac:spMkLst>
            <pc:docMk/>
            <pc:sldMk cId="3078011819" sldId="312"/>
            <ac:spMk id="90" creationId="{0FE50278-E2EC-42B2-A1F1-921DD39901C4}"/>
          </ac:spMkLst>
        </pc:spChg>
        <pc:spChg chg="del">
          <ac:chgData name="Sophia Constantinou" userId="e61dc813-a504-4ae7-a5d1-38eea9dee47c" providerId="ADAL" clId="{28FB5726-4910-2346-954C-6D3E9208E3C6}" dt="2022-08-23T15:04:13.509" v="4561"/>
          <ac:spMkLst>
            <pc:docMk/>
            <pc:sldMk cId="3078011819" sldId="312"/>
            <ac:spMk id="92" creationId="{1236153F-0DB4-40DD-87C6-B40C1B7E282C}"/>
          </ac:spMkLst>
        </pc:spChg>
      </pc:sldChg>
      <pc:sldChg chg="addSp delSp modSp add mod">
        <pc:chgData name="Sophia Constantinou" userId="e61dc813-a504-4ae7-a5d1-38eea9dee47c" providerId="ADAL" clId="{28FB5726-4910-2346-954C-6D3E9208E3C6}" dt="2022-08-23T15:05:21.985" v="4584" actId="20577"/>
        <pc:sldMkLst>
          <pc:docMk/>
          <pc:sldMk cId="3149700392" sldId="312"/>
        </pc:sldMkLst>
        <pc:spChg chg="mod">
          <ac:chgData name="Sophia Constantinou" userId="e61dc813-a504-4ae7-a5d1-38eea9dee47c" providerId="ADAL" clId="{28FB5726-4910-2346-954C-6D3E9208E3C6}" dt="2022-08-23T15:04:28.239" v="4569" actId="20577"/>
          <ac:spMkLst>
            <pc:docMk/>
            <pc:sldMk cId="3149700392" sldId="312"/>
            <ac:spMk id="2" creationId="{1C3DE426-8380-F745-2818-D23101C77B46}"/>
          </ac:spMkLst>
        </pc:spChg>
        <pc:spChg chg="add mod">
          <ac:chgData name="Sophia Constantinou" userId="e61dc813-a504-4ae7-a5d1-38eea9dee47c" providerId="ADAL" clId="{28FB5726-4910-2346-954C-6D3E9208E3C6}" dt="2022-08-23T15:05:21.985" v="4584" actId="20577"/>
          <ac:spMkLst>
            <pc:docMk/>
            <pc:sldMk cId="3149700392" sldId="312"/>
            <ac:spMk id="3" creationId="{26E6DFAA-23BA-A434-B99D-72F12AA040EE}"/>
          </ac:spMkLst>
        </pc:spChg>
        <pc:spChg chg="del">
          <ac:chgData name="Sophia Constantinou" userId="e61dc813-a504-4ae7-a5d1-38eea9dee47c" providerId="ADAL" clId="{28FB5726-4910-2346-954C-6D3E9208E3C6}" dt="2022-08-23T15:04:34.602" v="4574" actId="478"/>
          <ac:spMkLst>
            <pc:docMk/>
            <pc:sldMk cId="3149700392" sldId="312"/>
            <ac:spMk id="7" creationId="{2E8DFF44-6761-ED07-8762-85A582C89AD2}"/>
          </ac:spMkLst>
        </pc:spChg>
        <pc:spChg chg="del mod">
          <ac:chgData name="Sophia Constantinou" userId="e61dc813-a504-4ae7-a5d1-38eea9dee47c" providerId="ADAL" clId="{28FB5726-4910-2346-954C-6D3E9208E3C6}" dt="2022-08-23T15:04:34.602" v="4574" actId="478"/>
          <ac:spMkLst>
            <pc:docMk/>
            <pc:sldMk cId="3149700392" sldId="312"/>
            <ac:spMk id="8" creationId="{17BEBE61-9B78-9B2A-57BF-76EBA2984034}"/>
          </ac:spMkLst>
        </pc:spChg>
        <pc:spChg chg="del">
          <ac:chgData name="Sophia Constantinou" userId="e61dc813-a504-4ae7-a5d1-38eea9dee47c" providerId="ADAL" clId="{28FB5726-4910-2346-954C-6D3E9208E3C6}" dt="2022-08-23T15:04:34.602" v="4574" actId="478"/>
          <ac:spMkLst>
            <pc:docMk/>
            <pc:sldMk cId="3149700392" sldId="312"/>
            <ac:spMk id="9" creationId="{75607780-EAEC-95AB-22FE-F75FE2E6C468}"/>
          </ac:spMkLst>
        </pc:spChg>
        <pc:spChg chg="add mod">
          <ac:chgData name="Sophia Constantinou" userId="e61dc813-a504-4ae7-a5d1-38eea9dee47c" providerId="ADAL" clId="{28FB5726-4910-2346-954C-6D3E9208E3C6}" dt="2022-08-23T15:04:48.900" v="4577" actId="1076"/>
          <ac:spMkLst>
            <pc:docMk/>
            <pc:sldMk cId="3149700392" sldId="312"/>
            <ac:spMk id="11" creationId="{1A8EDAF7-7927-3C3E-A52B-DDA8C79B87F0}"/>
          </ac:spMkLst>
        </pc:spChg>
        <pc:picChg chg="del">
          <ac:chgData name="Sophia Constantinou" userId="e61dc813-a504-4ae7-a5d1-38eea9dee47c" providerId="ADAL" clId="{28FB5726-4910-2346-954C-6D3E9208E3C6}" dt="2022-08-23T15:04:28.949" v="4570" actId="478"/>
          <ac:picMkLst>
            <pc:docMk/>
            <pc:sldMk cId="3149700392" sldId="312"/>
            <ac:picMk id="4" creationId="{B9557A5B-3F7D-3C75-1D91-F477177080CA}"/>
          </ac:picMkLst>
        </pc:picChg>
        <pc:picChg chg="del">
          <ac:chgData name="Sophia Constantinou" userId="e61dc813-a504-4ae7-a5d1-38eea9dee47c" providerId="ADAL" clId="{28FB5726-4910-2346-954C-6D3E9208E3C6}" dt="2022-08-23T15:04:30.897" v="4572" actId="478"/>
          <ac:picMkLst>
            <pc:docMk/>
            <pc:sldMk cId="3149700392" sldId="312"/>
            <ac:picMk id="5" creationId="{FA7C3095-FD7A-8AF2-4F57-9AB625110781}"/>
          </ac:picMkLst>
        </pc:picChg>
        <pc:picChg chg="del">
          <ac:chgData name="Sophia Constantinou" userId="e61dc813-a504-4ae7-a5d1-38eea9dee47c" providerId="ADAL" clId="{28FB5726-4910-2346-954C-6D3E9208E3C6}" dt="2022-08-23T15:04:30.377" v="4571" actId="478"/>
          <ac:picMkLst>
            <pc:docMk/>
            <pc:sldMk cId="3149700392" sldId="312"/>
            <ac:picMk id="6" creationId="{8AED00DA-790B-6BC5-4C9E-3E0D4F0E1339}"/>
          </ac:picMkLst>
        </pc:picChg>
        <pc:picChg chg="add mod">
          <ac:chgData name="Sophia Constantinou" userId="e61dc813-a504-4ae7-a5d1-38eea9dee47c" providerId="ADAL" clId="{28FB5726-4910-2346-954C-6D3E9208E3C6}" dt="2022-08-23T15:04:48.900" v="4577" actId="1076"/>
          <ac:picMkLst>
            <pc:docMk/>
            <pc:sldMk cId="3149700392" sldId="312"/>
            <ac:picMk id="10" creationId="{2A3FA93B-BBB1-876D-55E7-B57460962292}"/>
          </ac:picMkLst>
        </pc:picChg>
      </pc:sldChg>
      <pc:sldChg chg="addSp delSp add del setBg delDesignElem">
        <pc:chgData name="Sophia Constantinou" userId="e61dc813-a504-4ae7-a5d1-38eea9dee47c" providerId="ADAL" clId="{28FB5726-4910-2346-954C-6D3E9208E3C6}" dt="2022-08-23T15:06:13.589" v="4631"/>
        <pc:sldMkLst>
          <pc:docMk/>
          <pc:sldMk cId="89213124" sldId="313"/>
        </pc:sldMkLst>
        <pc:spChg chg="add del">
          <ac:chgData name="Sophia Constantinou" userId="e61dc813-a504-4ae7-a5d1-38eea9dee47c" providerId="ADAL" clId="{28FB5726-4910-2346-954C-6D3E9208E3C6}" dt="2022-08-23T15:06:13.589" v="4631"/>
          <ac:spMkLst>
            <pc:docMk/>
            <pc:sldMk cId="89213124" sldId="313"/>
            <ac:spMk id="86" creationId="{9CB95732-565A-4D2C-A3AB-CC460C0D3826}"/>
          </ac:spMkLst>
        </pc:spChg>
        <pc:spChg chg="add del">
          <ac:chgData name="Sophia Constantinou" userId="e61dc813-a504-4ae7-a5d1-38eea9dee47c" providerId="ADAL" clId="{28FB5726-4910-2346-954C-6D3E9208E3C6}" dt="2022-08-23T15:06:13.589" v="4631"/>
          <ac:spMkLst>
            <pc:docMk/>
            <pc:sldMk cId="89213124" sldId="313"/>
            <ac:spMk id="88" creationId="{E19B653C-798C-4333-8452-3DF3AE3C1D11}"/>
          </ac:spMkLst>
        </pc:spChg>
        <pc:spChg chg="add del">
          <ac:chgData name="Sophia Constantinou" userId="e61dc813-a504-4ae7-a5d1-38eea9dee47c" providerId="ADAL" clId="{28FB5726-4910-2346-954C-6D3E9208E3C6}" dt="2022-08-23T15:06:13.589" v="4631"/>
          <ac:spMkLst>
            <pc:docMk/>
            <pc:sldMk cId="89213124" sldId="313"/>
            <ac:spMk id="90" creationId="{0FE50278-E2EC-42B2-A1F1-921DD39901C4}"/>
          </ac:spMkLst>
        </pc:spChg>
        <pc:spChg chg="add del">
          <ac:chgData name="Sophia Constantinou" userId="e61dc813-a504-4ae7-a5d1-38eea9dee47c" providerId="ADAL" clId="{28FB5726-4910-2346-954C-6D3E9208E3C6}" dt="2022-08-23T15:06:13.589" v="4631"/>
          <ac:spMkLst>
            <pc:docMk/>
            <pc:sldMk cId="89213124" sldId="313"/>
            <ac:spMk id="92" creationId="{1236153F-0DB4-40DD-87C6-B40C1B7E282C}"/>
          </ac:spMkLst>
        </pc:spChg>
      </pc:sldChg>
      <pc:sldChg chg="addSp delSp modSp add mod ord modNotesTx">
        <pc:chgData name="Sophia Constantinou" userId="e61dc813-a504-4ae7-a5d1-38eea9dee47c" providerId="ADAL" clId="{28FB5726-4910-2346-954C-6D3E9208E3C6}" dt="2022-08-25T15:13:02.645" v="8068" actId="20577"/>
        <pc:sldMkLst>
          <pc:docMk/>
          <pc:sldMk cId="3064233428" sldId="313"/>
        </pc:sldMkLst>
        <pc:spChg chg="mod">
          <ac:chgData name="Sophia Constantinou" userId="e61dc813-a504-4ae7-a5d1-38eea9dee47c" providerId="ADAL" clId="{28FB5726-4910-2346-954C-6D3E9208E3C6}" dt="2022-08-23T15:06:20.859" v="4643" actId="20577"/>
          <ac:spMkLst>
            <pc:docMk/>
            <pc:sldMk cId="3064233428" sldId="313"/>
            <ac:spMk id="2" creationId="{1C3DE426-8380-F745-2818-D23101C77B46}"/>
          </ac:spMkLst>
        </pc:spChg>
        <pc:spChg chg="del">
          <ac:chgData name="Sophia Constantinou" userId="e61dc813-a504-4ae7-a5d1-38eea9dee47c" providerId="ADAL" clId="{28FB5726-4910-2346-954C-6D3E9208E3C6}" dt="2022-08-23T15:06:22.848" v="4644" actId="478"/>
          <ac:spMkLst>
            <pc:docMk/>
            <pc:sldMk cId="3064233428" sldId="313"/>
            <ac:spMk id="3" creationId="{26E6DFAA-23BA-A434-B99D-72F12AA040EE}"/>
          </ac:spMkLst>
        </pc:spChg>
        <pc:spChg chg="add mod">
          <ac:chgData name="Sophia Constantinou" userId="e61dc813-a504-4ae7-a5d1-38eea9dee47c" providerId="ADAL" clId="{28FB5726-4910-2346-954C-6D3E9208E3C6}" dt="2022-08-23T15:06:29.511" v="4648" actId="20577"/>
          <ac:spMkLst>
            <pc:docMk/>
            <pc:sldMk cId="3064233428" sldId="313"/>
            <ac:spMk id="5" creationId="{90AF213B-E870-9011-9338-A7BD3C65DB5A}"/>
          </ac:spMkLst>
        </pc:spChg>
        <pc:spChg chg="del">
          <ac:chgData name="Sophia Constantinou" userId="e61dc813-a504-4ae7-a5d1-38eea9dee47c" providerId="ADAL" clId="{28FB5726-4910-2346-954C-6D3E9208E3C6}" dt="2022-08-23T15:06:22.848" v="4644" actId="478"/>
          <ac:spMkLst>
            <pc:docMk/>
            <pc:sldMk cId="3064233428" sldId="313"/>
            <ac:spMk id="11" creationId="{1A8EDAF7-7927-3C3E-A52B-DDA8C79B87F0}"/>
          </ac:spMkLst>
        </pc:spChg>
        <pc:picChg chg="del">
          <ac:chgData name="Sophia Constantinou" userId="e61dc813-a504-4ae7-a5d1-38eea9dee47c" providerId="ADAL" clId="{28FB5726-4910-2346-954C-6D3E9208E3C6}" dt="2022-08-23T15:06:22.848" v="4644" actId="478"/>
          <ac:picMkLst>
            <pc:docMk/>
            <pc:sldMk cId="3064233428" sldId="313"/>
            <ac:picMk id="10" creationId="{2A3FA93B-BBB1-876D-55E7-B57460962292}"/>
          </ac:picMkLst>
        </pc:picChg>
      </pc:sldChg>
      <pc:sldMasterChg chg="setBg modSldLayout">
        <pc:chgData name="Sophia Constantinou" userId="e61dc813-a504-4ae7-a5d1-38eea9dee47c" providerId="ADAL" clId="{28FB5726-4910-2346-954C-6D3E9208E3C6}" dt="2022-08-23T14:57:28.125" v="4421"/>
        <pc:sldMasterMkLst>
          <pc:docMk/>
          <pc:sldMasterMk cId="3313725176" sldId="2147483648"/>
        </pc:sldMasterMkLst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1372923679" sldId="2147483649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2459777584" sldId="2147483650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3194238384" sldId="2147483651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3163526302" sldId="2147483652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1426382401" sldId="2147483653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1137738827" sldId="2147483654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2441373742" sldId="2147483655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212385865" sldId="2147483656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1267858749" sldId="2147483657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896130769" sldId="2147483658"/>
          </pc:sldLayoutMkLst>
        </pc:sldLayoutChg>
        <pc:sldLayoutChg chg="setBg">
          <pc:chgData name="Sophia Constantinou" userId="e61dc813-a504-4ae7-a5d1-38eea9dee47c" providerId="ADAL" clId="{28FB5726-4910-2346-954C-6D3E9208E3C6}" dt="2022-08-23T14:57:28.125" v="4421"/>
          <pc:sldLayoutMkLst>
            <pc:docMk/>
            <pc:sldMasterMk cId="3313725176" sldId="2147483648"/>
            <pc:sldLayoutMk cId="2196234311" sldId="2147483659"/>
          </pc:sldLayoutMkLst>
        </pc:sldLayoutChg>
      </pc:sldMasterChg>
    </pc:docChg>
  </pc:docChgLst>
  <pc:docChgLst>
    <pc:chgData name="Sophia Constantinou" userId="e61dc813-a504-4ae7-a5d1-38eea9dee47c" providerId="ADAL" clId="{4F6321E4-CD1C-3A40-877C-51AB9022B17A}"/>
    <pc:docChg chg="undo custSel addSld delSld modSld sldOrd">
      <pc:chgData name="Sophia Constantinou" userId="e61dc813-a504-4ae7-a5d1-38eea9dee47c" providerId="ADAL" clId="{4F6321E4-CD1C-3A40-877C-51AB9022B17A}" dt="2022-08-17T10:58:10.161" v="3676" actId="20577"/>
      <pc:docMkLst>
        <pc:docMk/>
      </pc:docMkLst>
      <pc:sldChg chg="modNotesTx">
        <pc:chgData name="Sophia Constantinou" userId="e61dc813-a504-4ae7-a5d1-38eea9dee47c" providerId="ADAL" clId="{4F6321E4-CD1C-3A40-877C-51AB9022B17A}" dt="2022-08-16T10:38:19.098" v="2727" actId="20577"/>
        <pc:sldMkLst>
          <pc:docMk/>
          <pc:sldMk cId="3034519197" sldId="261"/>
        </pc:sldMkLst>
      </pc:sldChg>
      <pc:sldChg chg="addSp delSp modSp mod modAnim">
        <pc:chgData name="Sophia Constantinou" userId="e61dc813-a504-4ae7-a5d1-38eea9dee47c" providerId="ADAL" clId="{4F6321E4-CD1C-3A40-877C-51AB9022B17A}" dt="2022-08-16T10:44:47.787" v="3578"/>
        <pc:sldMkLst>
          <pc:docMk/>
          <pc:sldMk cId="2703954742" sldId="263"/>
        </pc:sldMkLst>
        <pc:spChg chg="add del mod">
          <ac:chgData name="Sophia Constantinou" userId="e61dc813-a504-4ae7-a5d1-38eea9dee47c" providerId="ADAL" clId="{4F6321E4-CD1C-3A40-877C-51AB9022B17A}" dt="2022-08-16T10:02:54.949" v="1343" actId="26606"/>
          <ac:spMkLst>
            <pc:docMk/>
            <pc:sldMk cId="2703954742" sldId="263"/>
            <ac:spMk id="3" creationId="{F64B1CBF-8BEA-4AC1-649F-B72D589EFDAC}"/>
          </ac:spMkLst>
        </pc:spChg>
        <pc:spChg chg="mod">
          <ac:chgData name="Sophia Constantinou" userId="e61dc813-a504-4ae7-a5d1-38eea9dee47c" providerId="ADAL" clId="{4F6321E4-CD1C-3A40-877C-51AB9022B17A}" dt="2022-08-16T10:18:22.464" v="1669" actId="12789"/>
          <ac:spMkLst>
            <pc:docMk/>
            <pc:sldMk cId="2703954742" sldId="263"/>
            <ac:spMk id="4" creationId="{CFBF0586-4C6D-3B2F-2A56-40E9880F08D9}"/>
          </ac:spMkLst>
        </pc:spChg>
        <pc:spChg chg="mod">
          <ac:chgData name="Sophia Constantinou" userId="e61dc813-a504-4ae7-a5d1-38eea9dee47c" providerId="ADAL" clId="{4F6321E4-CD1C-3A40-877C-51AB9022B17A}" dt="2022-08-16T10:18:43.707" v="1694" actId="1038"/>
          <ac:spMkLst>
            <pc:docMk/>
            <pc:sldMk cId="2703954742" sldId="263"/>
            <ac:spMk id="5" creationId="{FD5290B6-48ED-C294-D89A-EEF9870965E3}"/>
          </ac:spMkLst>
        </pc:spChg>
        <pc:spChg chg="mod">
          <ac:chgData name="Sophia Constantinou" userId="e61dc813-a504-4ae7-a5d1-38eea9dee47c" providerId="ADAL" clId="{4F6321E4-CD1C-3A40-877C-51AB9022B17A}" dt="2022-08-16T10:18:43.707" v="1694" actId="1038"/>
          <ac:spMkLst>
            <pc:docMk/>
            <pc:sldMk cId="2703954742" sldId="263"/>
            <ac:spMk id="8" creationId="{F35CC6DB-0ABD-28A5-DD6F-F3C1D735FE6B}"/>
          </ac:spMkLst>
        </pc:spChg>
        <pc:spChg chg="mod">
          <ac:chgData name="Sophia Constantinou" userId="e61dc813-a504-4ae7-a5d1-38eea9dee47c" providerId="ADAL" clId="{4F6321E4-CD1C-3A40-877C-51AB9022B17A}" dt="2022-08-16T10:18:28.019" v="1670" actId="12789"/>
          <ac:spMkLst>
            <pc:docMk/>
            <pc:sldMk cId="2703954742" sldId="263"/>
            <ac:spMk id="12" creationId="{44B566BE-43C3-E979-1171-17806B604C8E}"/>
          </ac:spMkLst>
        </pc:spChg>
        <pc:spChg chg="mod">
          <ac:chgData name="Sophia Constantinou" userId="e61dc813-a504-4ae7-a5d1-38eea9dee47c" providerId="ADAL" clId="{4F6321E4-CD1C-3A40-877C-51AB9022B17A}" dt="2022-08-16T10:18:48.273" v="1695" actId="1076"/>
          <ac:spMkLst>
            <pc:docMk/>
            <pc:sldMk cId="2703954742" sldId="263"/>
            <ac:spMk id="14" creationId="{96216286-4039-53E9-4B97-AF1368E22069}"/>
          </ac:spMkLst>
        </pc:spChg>
        <pc:graphicFrameChg chg="add del">
          <ac:chgData name="Sophia Constantinou" userId="e61dc813-a504-4ae7-a5d1-38eea9dee47c" providerId="ADAL" clId="{4F6321E4-CD1C-3A40-877C-51AB9022B17A}" dt="2022-08-16T10:02:51.440" v="1340" actId="26606"/>
          <ac:graphicFrameMkLst>
            <pc:docMk/>
            <pc:sldMk cId="2703954742" sldId="263"/>
            <ac:graphicFrameMk id="16" creationId="{661E6A6E-D8D0-F681-2045-DF9EA451A1CA}"/>
          </ac:graphicFrameMkLst>
        </pc:graphicFrameChg>
        <pc:graphicFrameChg chg="add del">
          <ac:chgData name="Sophia Constantinou" userId="e61dc813-a504-4ae7-a5d1-38eea9dee47c" providerId="ADAL" clId="{4F6321E4-CD1C-3A40-877C-51AB9022B17A}" dt="2022-08-16T10:02:54.919" v="1342" actId="26606"/>
          <ac:graphicFrameMkLst>
            <pc:docMk/>
            <pc:sldMk cId="2703954742" sldId="263"/>
            <ac:graphicFrameMk id="18" creationId="{6EB33AE9-247B-4C6B-CB84-FC7517F5B960}"/>
          </ac:graphicFrameMkLst>
        </pc:graphicFrameChg>
        <pc:graphicFrameChg chg="add mod modGraphic">
          <ac:chgData name="Sophia Constantinou" userId="e61dc813-a504-4ae7-a5d1-38eea9dee47c" providerId="ADAL" clId="{4F6321E4-CD1C-3A40-877C-51AB9022B17A}" dt="2022-08-16T10:44:47.787" v="3578"/>
          <ac:graphicFrameMkLst>
            <pc:docMk/>
            <pc:sldMk cId="2703954742" sldId="263"/>
            <ac:graphicFrameMk id="20" creationId="{A63E0739-6D8C-81AF-1D2C-A26D58E4CE57}"/>
          </ac:graphicFrameMkLst>
        </pc:graphicFrameChg>
      </pc:sldChg>
      <pc:sldChg chg="addSp modSp mod modNotesTx">
        <pc:chgData name="Sophia Constantinou" userId="e61dc813-a504-4ae7-a5d1-38eea9dee47c" providerId="ADAL" clId="{4F6321E4-CD1C-3A40-877C-51AB9022B17A}" dt="2022-08-16T12:39:50.459" v="3636" actId="20577"/>
        <pc:sldMkLst>
          <pc:docMk/>
          <pc:sldMk cId="2590137865" sldId="265"/>
        </pc:sldMkLst>
        <pc:spChg chg="add mod">
          <ac:chgData name="Sophia Constantinou" userId="e61dc813-a504-4ae7-a5d1-38eea9dee47c" providerId="ADAL" clId="{4F6321E4-CD1C-3A40-877C-51AB9022B17A}" dt="2022-08-15T15:44:40.201" v="846" actId="20577"/>
          <ac:spMkLst>
            <pc:docMk/>
            <pc:sldMk cId="2590137865" sldId="265"/>
            <ac:spMk id="3" creationId="{4623A3D4-0353-C4F3-E75E-CF211DCBE561}"/>
          </ac:spMkLst>
        </pc:spChg>
        <pc:spChg chg="mod">
          <ac:chgData name="Sophia Constantinou" userId="e61dc813-a504-4ae7-a5d1-38eea9dee47c" providerId="ADAL" clId="{4F6321E4-CD1C-3A40-877C-51AB9022B17A}" dt="2022-08-16T12:39:50.459" v="3636" actId="20577"/>
          <ac:spMkLst>
            <pc:docMk/>
            <pc:sldMk cId="2590137865" sldId="265"/>
            <ac:spMk id="5" creationId="{B2299B5F-57ED-D494-A67D-A192712A11A4}"/>
          </ac:spMkLst>
        </pc:spChg>
        <pc:spChg chg="add mod">
          <ac:chgData name="Sophia Constantinou" userId="e61dc813-a504-4ae7-a5d1-38eea9dee47c" providerId="ADAL" clId="{4F6321E4-CD1C-3A40-877C-51AB9022B17A}" dt="2022-08-16T10:34:49.885" v="2243" actId="1037"/>
          <ac:spMkLst>
            <pc:docMk/>
            <pc:sldMk cId="2590137865" sldId="265"/>
            <ac:spMk id="7" creationId="{D373ACF0-ADB7-9A49-CFC9-17EA5581335C}"/>
          </ac:spMkLst>
        </pc:spChg>
        <pc:spChg chg="mod">
          <ac:chgData name="Sophia Constantinou" userId="e61dc813-a504-4ae7-a5d1-38eea9dee47c" providerId="ADAL" clId="{4F6321E4-CD1C-3A40-877C-51AB9022B17A}" dt="2022-08-16T10:35:08.763" v="2248" actId="21"/>
          <ac:spMkLst>
            <pc:docMk/>
            <pc:sldMk cId="2590137865" sldId="265"/>
            <ac:spMk id="15" creationId="{159A3214-70C4-903C-CC9B-A2F33D93F037}"/>
          </ac:spMkLst>
        </pc:spChg>
        <pc:spChg chg="mod">
          <ac:chgData name="Sophia Constantinou" userId="e61dc813-a504-4ae7-a5d1-38eea9dee47c" providerId="ADAL" clId="{4F6321E4-CD1C-3A40-877C-51AB9022B17A}" dt="2022-08-16T12:39:46.176" v="3630" actId="20577"/>
          <ac:spMkLst>
            <pc:docMk/>
            <pc:sldMk cId="2590137865" sldId="265"/>
            <ac:spMk id="16" creationId="{0842CAB4-088F-6300-6A32-CC2CD7D11A17}"/>
          </ac:spMkLst>
        </pc:spChg>
        <pc:spChg chg="mod">
          <ac:chgData name="Sophia Constantinou" userId="e61dc813-a504-4ae7-a5d1-38eea9dee47c" providerId="ADAL" clId="{4F6321E4-CD1C-3A40-877C-51AB9022B17A}" dt="2022-08-15T15:44:56.497" v="870" actId="20577"/>
          <ac:spMkLst>
            <pc:docMk/>
            <pc:sldMk cId="2590137865" sldId="265"/>
            <ac:spMk id="17" creationId="{482751D7-D328-1DA4-C6EF-BC087E1A98CA}"/>
          </ac:spMkLst>
        </pc:spChg>
        <pc:cxnChg chg="add mod">
          <ac:chgData name="Sophia Constantinou" userId="e61dc813-a504-4ae7-a5d1-38eea9dee47c" providerId="ADAL" clId="{4F6321E4-CD1C-3A40-877C-51AB9022B17A}" dt="2022-08-16T10:35:16.334" v="2249" actId="14100"/>
          <ac:cxnSpMkLst>
            <pc:docMk/>
            <pc:sldMk cId="2590137865" sldId="265"/>
            <ac:cxnSpMk id="9" creationId="{D812422A-BD51-783A-9F66-1761A49409BA}"/>
          </ac:cxnSpMkLst>
        </pc:cxnChg>
      </pc:sldChg>
      <pc:sldChg chg="modSp mod ord">
        <pc:chgData name="Sophia Constantinou" userId="e61dc813-a504-4ae7-a5d1-38eea9dee47c" providerId="ADAL" clId="{4F6321E4-CD1C-3A40-877C-51AB9022B17A}" dt="2022-08-15T15:31:23.971" v="419" actId="20577"/>
        <pc:sldMkLst>
          <pc:docMk/>
          <pc:sldMk cId="1304287322" sldId="267"/>
        </pc:sldMkLst>
        <pc:spChg chg="mod">
          <ac:chgData name="Sophia Constantinou" userId="e61dc813-a504-4ae7-a5d1-38eea9dee47c" providerId="ADAL" clId="{4F6321E4-CD1C-3A40-877C-51AB9022B17A}" dt="2022-08-15T15:31:23.971" v="419" actId="20577"/>
          <ac:spMkLst>
            <pc:docMk/>
            <pc:sldMk cId="1304287322" sldId="267"/>
            <ac:spMk id="2" creationId="{92AFA365-84A3-257A-838D-5FF624A38C82}"/>
          </ac:spMkLst>
        </pc:spChg>
      </pc:sldChg>
      <pc:sldChg chg="modNotesTx">
        <pc:chgData name="Sophia Constantinou" userId="e61dc813-a504-4ae7-a5d1-38eea9dee47c" providerId="ADAL" clId="{4F6321E4-CD1C-3A40-877C-51AB9022B17A}" dt="2022-08-16T10:33:23.197" v="2230" actId="20577"/>
        <pc:sldMkLst>
          <pc:docMk/>
          <pc:sldMk cId="1881212304" sldId="269"/>
        </pc:sldMkLst>
      </pc:sldChg>
      <pc:sldChg chg="addSp delSp modSp mod setBg modAnim modNotesTx">
        <pc:chgData name="Sophia Constantinou" userId="e61dc813-a504-4ae7-a5d1-38eea9dee47c" providerId="ADAL" clId="{4F6321E4-CD1C-3A40-877C-51AB9022B17A}" dt="2022-08-16T10:41:24.894" v="3484" actId="20577"/>
        <pc:sldMkLst>
          <pc:docMk/>
          <pc:sldMk cId="2676695965" sldId="270"/>
        </pc:sldMkLst>
        <pc:spChg chg="mod">
          <ac:chgData name="Sophia Constantinou" userId="e61dc813-a504-4ae7-a5d1-38eea9dee47c" providerId="ADAL" clId="{4F6321E4-CD1C-3A40-877C-51AB9022B17A}" dt="2022-08-16T10:40:46.239" v="3351" actId="14100"/>
          <ac:spMkLst>
            <pc:docMk/>
            <pc:sldMk cId="2676695965" sldId="270"/>
            <ac:spMk id="2" creationId="{D716093A-6389-9364-CD02-8E349B9A9E9D}"/>
          </ac:spMkLst>
        </pc:spChg>
        <pc:spChg chg="mod">
          <ac:chgData name="Sophia Constantinou" userId="e61dc813-a504-4ae7-a5d1-38eea9dee47c" providerId="ADAL" clId="{4F6321E4-CD1C-3A40-877C-51AB9022B17A}" dt="2022-08-16T10:33:41.467" v="2233" actId="20577"/>
          <ac:spMkLst>
            <pc:docMk/>
            <pc:sldMk cId="2676695965" sldId="270"/>
            <ac:spMk id="3" creationId="{7812BA2F-E288-96F9-B7F4-3514A6C71BA7}"/>
          </ac:spMkLst>
        </pc:spChg>
        <pc:spChg chg="add mod">
          <ac:chgData name="Sophia Constantinou" userId="e61dc813-a504-4ae7-a5d1-38eea9dee47c" providerId="ADAL" clId="{4F6321E4-CD1C-3A40-877C-51AB9022B17A}" dt="2022-08-16T10:33:45.379" v="2234" actId="1076"/>
          <ac:spMkLst>
            <pc:docMk/>
            <pc:sldMk cId="2676695965" sldId="270"/>
            <ac:spMk id="4" creationId="{0E27D1CD-C2AC-2A3E-6D1A-B1D7D9C8A771}"/>
          </ac:spMkLst>
        </pc:spChg>
        <pc:spChg chg="add del mod">
          <ac:chgData name="Sophia Constantinou" userId="e61dc813-a504-4ae7-a5d1-38eea9dee47c" providerId="ADAL" clId="{4F6321E4-CD1C-3A40-877C-51AB9022B17A}" dt="2022-08-16T08:51:29.184" v="921"/>
          <ac:spMkLst>
            <pc:docMk/>
            <pc:sldMk cId="2676695965" sldId="270"/>
            <ac:spMk id="5" creationId="{A1E11846-A3B0-8DEA-0B28-189DD4DC93FD}"/>
          </ac:spMkLst>
        </pc:spChg>
        <pc:spChg chg="add del mod">
          <ac:chgData name="Sophia Constantinou" userId="e61dc813-a504-4ae7-a5d1-38eea9dee47c" providerId="ADAL" clId="{4F6321E4-CD1C-3A40-877C-51AB9022B17A}" dt="2022-08-16T08:51:37.711" v="924"/>
          <ac:spMkLst>
            <pc:docMk/>
            <pc:sldMk cId="2676695965" sldId="270"/>
            <ac:spMk id="6" creationId="{71886B9E-B237-2BBD-9F22-3FD13806DD35}"/>
          </ac:spMkLst>
        </pc:spChg>
        <pc:spChg chg="add del mod">
          <ac:chgData name="Sophia Constantinou" userId="e61dc813-a504-4ae7-a5d1-38eea9dee47c" providerId="ADAL" clId="{4F6321E4-CD1C-3A40-877C-51AB9022B17A}" dt="2022-08-16T08:52:29.126" v="948" actId="478"/>
          <ac:spMkLst>
            <pc:docMk/>
            <pc:sldMk cId="2676695965" sldId="270"/>
            <ac:spMk id="7" creationId="{5B34FCC9-0C8B-4F84-94A2-A3EFA761B154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9" creationId="{09588DA8-065E-4F6F-8EFD-43104AB2E0CF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11" creationId="{C4285719-470E-454C-AF62-8323075F1F5B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13" creationId="{CD9FE4EF-C4D8-49A0-B2FF-81D8DB7D8A24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15" creationId="{4300840D-0A0B-4512-BACA-B439D5B9C57C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17" creationId="{D2B78728-A580-49A7-84F9-6EF6F583ADE0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19" creationId="{38FAA1A1-D861-433F-88FA-1E9D6FD31D11}"/>
          </ac:spMkLst>
        </pc:spChg>
        <pc:spChg chg="add">
          <ac:chgData name="Sophia Constantinou" userId="e61dc813-a504-4ae7-a5d1-38eea9dee47c" providerId="ADAL" clId="{4F6321E4-CD1C-3A40-877C-51AB9022B17A}" dt="2022-08-16T08:50:17.131" v="892" actId="26606"/>
          <ac:spMkLst>
            <pc:docMk/>
            <pc:sldMk cId="2676695965" sldId="270"/>
            <ac:spMk id="21" creationId="{8D71EDA1-87BF-4D5D-AB79-F346FD19278A}"/>
          </ac:spMkLst>
        </pc:spChg>
      </pc:sldChg>
      <pc:sldChg chg="addSp modSp mod">
        <pc:chgData name="Sophia Constantinou" userId="e61dc813-a504-4ae7-a5d1-38eea9dee47c" providerId="ADAL" clId="{4F6321E4-CD1C-3A40-877C-51AB9022B17A}" dt="2022-08-16T10:31:37.443" v="2093" actId="1076"/>
        <pc:sldMkLst>
          <pc:docMk/>
          <pc:sldMk cId="469224231" sldId="271"/>
        </pc:sldMkLst>
        <pc:spChg chg="mod">
          <ac:chgData name="Sophia Constantinou" userId="e61dc813-a504-4ae7-a5d1-38eea9dee47c" providerId="ADAL" clId="{4F6321E4-CD1C-3A40-877C-51AB9022B17A}" dt="2022-08-16T10:12:34.072" v="1621" actId="20577"/>
          <ac:spMkLst>
            <pc:docMk/>
            <pc:sldMk cId="469224231" sldId="271"/>
            <ac:spMk id="2" creationId="{57ED47D2-1477-8FE1-59AD-42182CD8C2FE}"/>
          </ac:spMkLst>
        </pc:spChg>
        <pc:spChg chg="add mod">
          <ac:chgData name="Sophia Constantinou" userId="e61dc813-a504-4ae7-a5d1-38eea9dee47c" providerId="ADAL" clId="{4F6321E4-CD1C-3A40-877C-51AB9022B17A}" dt="2022-08-16T10:31:37.443" v="2093" actId="1076"/>
          <ac:spMkLst>
            <pc:docMk/>
            <pc:sldMk cId="469224231" sldId="271"/>
            <ac:spMk id="3" creationId="{F24A405A-3DA0-FB3C-47D5-02302F2C75BA}"/>
          </ac:spMkLst>
        </pc:spChg>
      </pc:sldChg>
      <pc:sldChg chg="modNotesTx">
        <pc:chgData name="Sophia Constantinou" userId="e61dc813-a504-4ae7-a5d1-38eea9dee47c" providerId="ADAL" clId="{4F6321E4-CD1C-3A40-877C-51AB9022B17A}" dt="2022-08-16T10:40:06.009" v="3296" actId="20577"/>
        <pc:sldMkLst>
          <pc:docMk/>
          <pc:sldMk cId="605290006" sldId="273"/>
        </pc:sldMkLst>
      </pc:sldChg>
      <pc:sldChg chg="addSp delSp modSp mod">
        <pc:chgData name="Sophia Constantinou" userId="e61dc813-a504-4ae7-a5d1-38eea9dee47c" providerId="ADAL" clId="{4F6321E4-CD1C-3A40-877C-51AB9022B17A}" dt="2022-08-15T15:43:37.703" v="836" actId="20577"/>
        <pc:sldMkLst>
          <pc:docMk/>
          <pc:sldMk cId="3594905265" sldId="275"/>
        </pc:sldMkLst>
        <pc:spChg chg="mod">
          <ac:chgData name="Sophia Constantinou" userId="e61dc813-a504-4ae7-a5d1-38eea9dee47c" providerId="ADAL" clId="{4F6321E4-CD1C-3A40-877C-51AB9022B17A}" dt="2022-08-15T15:43:37.703" v="836" actId="20577"/>
          <ac:spMkLst>
            <pc:docMk/>
            <pc:sldMk cId="3594905265" sldId="275"/>
            <ac:spMk id="3" creationId="{4B870CA9-77C1-EF2F-D851-F9040B99A317}"/>
          </ac:spMkLst>
        </pc:spChg>
        <pc:spChg chg="add del mod">
          <ac:chgData name="Sophia Constantinou" userId="e61dc813-a504-4ae7-a5d1-38eea9dee47c" providerId="ADAL" clId="{4F6321E4-CD1C-3A40-877C-51AB9022B17A}" dt="2022-08-15T15:41:08.150" v="560" actId="478"/>
          <ac:spMkLst>
            <pc:docMk/>
            <pc:sldMk cId="3594905265" sldId="275"/>
            <ac:spMk id="4" creationId="{29A4106C-0FEF-E4E9-E15C-96D9AAC2666D}"/>
          </ac:spMkLst>
        </pc:spChg>
        <pc:spChg chg="add del mod">
          <ac:chgData name="Sophia Constantinou" userId="e61dc813-a504-4ae7-a5d1-38eea9dee47c" providerId="ADAL" clId="{4F6321E4-CD1C-3A40-877C-51AB9022B17A}" dt="2022-08-15T15:41:06.638" v="559" actId="478"/>
          <ac:spMkLst>
            <pc:docMk/>
            <pc:sldMk cId="3594905265" sldId="275"/>
            <ac:spMk id="6" creationId="{0FBF73B6-FB07-AF7D-A2BC-6D7DF8ABEE46}"/>
          </ac:spMkLst>
        </pc:spChg>
        <pc:spChg chg="add mod">
          <ac:chgData name="Sophia Constantinou" userId="e61dc813-a504-4ae7-a5d1-38eea9dee47c" providerId="ADAL" clId="{4F6321E4-CD1C-3A40-877C-51AB9022B17A}" dt="2022-08-15T15:41:04.142" v="557"/>
          <ac:spMkLst>
            <pc:docMk/>
            <pc:sldMk cId="3594905265" sldId="275"/>
            <ac:spMk id="7" creationId="{7515E69C-7794-B8C3-96F7-EFEC401E6F59}"/>
          </ac:spMkLst>
        </pc:spChg>
        <pc:spChg chg="add mod">
          <ac:chgData name="Sophia Constantinou" userId="e61dc813-a504-4ae7-a5d1-38eea9dee47c" providerId="ADAL" clId="{4F6321E4-CD1C-3A40-877C-51AB9022B17A}" dt="2022-08-15T15:41:41.073" v="620" actId="1076"/>
          <ac:spMkLst>
            <pc:docMk/>
            <pc:sldMk cId="3594905265" sldId="275"/>
            <ac:spMk id="8" creationId="{8AE76778-7648-7C89-2C10-A10C9CE42977}"/>
          </ac:spMkLst>
        </pc:spChg>
        <pc:spChg chg="add mod">
          <ac:chgData name="Sophia Constantinou" userId="e61dc813-a504-4ae7-a5d1-38eea9dee47c" providerId="ADAL" clId="{4F6321E4-CD1C-3A40-877C-51AB9022B17A}" dt="2022-08-15T15:41:04.142" v="557"/>
          <ac:spMkLst>
            <pc:docMk/>
            <pc:sldMk cId="3594905265" sldId="275"/>
            <ac:spMk id="9" creationId="{75C612FD-256F-1B04-D0B4-7EF80BF2E3BF}"/>
          </ac:spMkLst>
        </pc:spChg>
        <pc:spChg chg="add mod">
          <ac:chgData name="Sophia Constantinou" userId="e61dc813-a504-4ae7-a5d1-38eea9dee47c" providerId="ADAL" clId="{4F6321E4-CD1C-3A40-877C-51AB9022B17A}" dt="2022-08-15T15:41:42.452" v="621" actId="1076"/>
          <ac:spMkLst>
            <pc:docMk/>
            <pc:sldMk cId="3594905265" sldId="275"/>
            <ac:spMk id="10" creationId="{429D71D6-9AA5-FAE6-8703-A92B1A8F32B0}"/>
          </ac:spMkLst>
        </pc:spChg>
        <pc:picChg chg="add mod">
          <ac:chgData name="Sophia Constantinou" userId="e61dc813-a504-4ae7-a5d1-38eea9dee47c" providerId="ADAL" clId="{4F6321E4-CD1C-3A40-877C-51AB9022B17A}" dt="2022-08-15T15:41:37.613" v="619" actId="1076"/>
          <ac:picMkLst>
            <pc:docMk/>
            <pc:sldMk cId="3594905265" sldId="275"/>
            <ac:picMk id="5" creationId="{28FF5CBA-0E10-4148-E191-F90419AC572F}"/>
          </ac:picMkLst>
        </pc:picChg>
      </pc:sldChg>
      <pc:sldChg chg="modSp mod modNotesTx">
        <pc:chgData name="Sophia Constantinou" userId="e61dc813-a504-4ae7-a5d1-38eea9dee47c" providerId="ADAL" clId="{4F6321E4-CD1C-3A40-877C-51AB9022B17A}" dt="2022-08-16T10:46:38.048" v="3607" actId="20577"/>
        <pc:sldMkLst>
          <pc:docMk/>
          <pc:sldMk cId="1782345995" sldId="277"/>
        </pc:sldMkLst>
        <pc:spChg chg="mod">
          <ac:chgData name="Sophia Constantinou" userId="e61dc813-a504-4ae7-a5d1-38eea9dee47c" providerId="ADAL" clId="{4F6321E4-CD1C-3A40-877C-51AB9022B17A}" dt="2022-08-16T10:46:38.048" v="3607" actId="20577"/>
          <ac:spMkLst>
            <pc:docMk/>
            <pc:sldMk cId="1782345995" sldId="277"/>
            <ac:spMk id="3" creationId="{16D520E8-3C79-0754-B024-647FC1B27DA2}"/>
          </ac:spMkLst>
        </pc:spChg>
      </pc:sldChg>
      <pc:sldChg chg="addSp delSp modSp mod modNotesTx">
        <pc:chgData name="Sophia Constantinou" userId="e61dc813-a504-4ae7-a5d1-38eea9dee47c" providerId="ADAL" clId="{4F6321E4-CD1C-3A40-877C-51AB9022B17A}" dt="2022-08-17T10:58:10.161" v="3676" actId="20577"/>
        <pc:sldMkLst>
          <pc:docMk/>
          <pc:sldMk cId="999552934" sldId="278"/>
        </pc:sldMkLst>
        <pc:spChg chg="mod">
          <ac:chgData name="Sophia Constantinou" userId="e61dc813-a504-4ae7-a5d1-38eea9dee47c" providerId="ADAL" clId="{4F6321E4-CD1C-3A40-877C-51AB9022B17A}" dt="2022-08-16T10:22:42.818" v="1809" actId="21"/>
          <ac:spMkLst>
            <pc:docMk/>
            <pc:sldMk cId="999552934" sldId="278"/>
            <ac:spMk id="2" creationId="{9BF7BDD1-F36C-3A9D-2DA9-675D6F83931F}"/>
          </ac:spMkLst>
        </pc:spChg>
        <pc:spChg chg="add del mod">
          <ac:chgData name="Sophia Constantinou" userId="e61dc813-a504-4ae7-a5d1-38eea9dee47c" providerId="ADAL" clId="{4F6321E4-CD1C-3A40-877C-51AB9022B17A}" dt="2022-08-16T10:32:31.797" v="2154" actId="478"/>
          <ac:spMkLst>
            <pc:docMk/>
            <pc:sldMk cId="999552934" sldId="278"/>
            <ac:spMk id="3" creationId="{59E21EFA-5332-3D9C-0BC7-529EB950F91F}"/>
          </ac:spMkLst>
        </pc:spChg>
        <pc:spChg chg="add mod">
          <ac:chgData name="Sophia Constantinou" userId="e61dc813-a504-4ae7-a5d1-38eea9dee47c" providerId="ADAL" clId="{4F6321E4-CD1C-3A40-877C-51AB9022B17A}" dt="2022-08-16T10:32:35.593" v="2155" actId="1076"/>
          <ac:spMkLst>
            <pc:docMk/>
            <pc:sldMk cId="999552934" sldId="278"/>
            <ac:spMk id="6" creationId="{AFBFD832-CE62-C13F-190C-DC9966FB1741}"/>
          </ac:spMkLst>
        </pc:spChg>
        <pc:picChg chg="mod">
          <ac:chgData name="Sophia Constantinou" userId="e61dc813-a504-4ae7-a5d1-38eea9dee47c" providerId="ADAL" clId="{4F6321E4-CD1C-3A40-877C-51AB9022B17A}" dt="2022-08-16T08:56:49.920" v="1036" actId="1035"/>
          <ac:picMkLst>
            <pc:docMk/>
            <pc:sldMk cId="999552934" sldId="278"/>
            <ac:picMk id="4" creationId="{D69F1297-45BA-46AE-84F1-4DCB47841097}"/>
          </ac:picMkLst>
        </pc:picChg>
        <pc:picChg chg="mod">
          <ac:chgData name="Sophia Constantinou" userId="e61dc813-a504-4ae7-a5d1-38eea9dee47c" providerId="ADAL" clId="{4F6321E4-CD1C-3A40-877C-51AB9022B17A}" dt="2022-08-16T08:56:47.204" v="1027" actId="1035"/>
          <ac:picMkLst>
            <pc:docMk/>
            <pc:sldMk cId="999552934" sldId="278"/>
            <ac:picMk id="5" creationId="{21294B08-9EE9-4B29-4EEC-4A8D0580E21E}"/>
          </ac:picMkLst>
        </pc:picChg>
      </pc:sldChg>
      <pc:sldChg chg="delSp modSp del mod modNotesTx">
        <pc:chgData name="Sophia Constantinou" userId="e61dc813-a504-4ae7-a5d1-38eea9dee47c" providerId="ADAL" clId="{4F6321E4-CD1C-3A40-877C-51AB9022B17A}" dt="2022-08-16T09:36:06.761" v="1328" actId="2696"/>
        <pc:sldMkLst>
          <pc:docMk/>
          <pc:sldMk cId="893856020" sldId="279"/>
        </pc:sldMkLst>
        <pc:spChg chg="mod">
          <ac:chgData name="Sophia Constantinou" userId="e61dc813-a504-4ae7-a5d1-38eea9dee47c" providerId="ADAL" clId="{4F6321E4-CD1C-3A40-877C-51AB9022B17A}" dt="2022-08-15T15:31:13.257" v="408" actId="20577"/>
          <ac:spMkLst>
            <pc:docMk/>
            <pc:sldMk cId="893856020" sldId="279"/>
            <ac:spMk id="3" creationId="{8B0E75BE-A7F5-04A9-435E-236AB0F13109}"/>
          </ac:spMkLst>
        </pc:spChg>
        <pc:picChg chg="del">
          <ac:chgData name="Sophia Constantinou" userId="e61dc813-a504-4ae7-a5d1-38eea9dee47c" providerId="ADAL" clId="{4F6321E4-CD1C-3A40-877C-51AB9022B17A}" dt="2022-08-16T09:35:46.867" v="1323" actId="478"/>
          <ac:picMkLst>
            <pc:docMk/>
            <pc:sldMk cId="893856020" sldId="279"/>
            <ac:picMk id="4" creationId="{E5789D8F-38D7-1F1C-5ED2-6CEA3B8C62EF}"/>
          </ac:picMkLst>
        </pc:picChg>
      </pc:sldChg>
      <pc:sldChg chg="modSp mod modNotesTx">
        <pc:chgData name="Sophia Constantinou" userId="e61dc813-a504-4ae7-a5d1-38eea9dee47c" providerId="ADAL" clId="{4F6321E4-CD1C-3A40-877C-51AB9022B17A}" dt="2022-08-16T10:46:08.506" v="3605" actId="20577"/>
        <pc:sldMkLst>
          <pc:docMk/>
          <pc:sldMk cId="1085919228" sldId="280"/>
        </pc:sldMkLst>
        <pc:spChg chg="mod">
          <ac:chgData name="Sophia Constantinou" userId="e61dc813-a504-4ae7-a5d1-38eea9dee47c" providerId="ADAL" clId="{4F6321E4-CD1C-3A40-877C-51AB9022B17A}" dt="2022-08-16T10:46:08.506" v="3605" actId="20577"/>
          <ac:spMkLst>
            <pc:docMk/>
            <pc:sldMk cId="1085919228" sldId="280"/>
            <ac:spMk id="3" creationId="{F1307461-9DEC-7600-C151-C26D92941761}"/>
          </ac:spMkLst>
        </pc:spChg>
      </pc:sldChg>
      <pc:sldChg chg="addSp modSp mod modNotesTx">
        <pc:chgData name="Sophia Constantinou" userId="e61dc813-a504-4ae7-a5d1-38eea9dee47c" providerId="ADAL" clId="{4F6321E4-CD1C-3A40-877C-51AB9022B17A}" dt="2022-08-16T10:32:42.260" v="2157" actId="1076"/>
        <pc:sldMkLst>
          <pc:docMk/>
          <pc:sldMk cId="139239308" sldId="283"/>
        </pc:sldMkLst>
        <pc:spChg chg="mod">
          <ac:chgData name="Sophia Constantinou" userId="e61dc813-a504-4ae7-a5d1-38eea9dee47c" providerId="ADAL" clId="{4F6321E4-CD1C-3A40-877C-51AB9022B17A}" dt="2022-08-16T10:22:47.392" v="1812" actId="21"/>
          <ac:spMkLst>
            <pc:docMk/>
            <pc:sldMk cId="139239308" sldId="283"/>
            <ac:spMk id="2" creationId="{C500E177-699A-ADEB-E198-7F6D174EA037}"/>
          </ac:spMkLst>
        </pc:spChg>
        <pc:spChg chg="add mod">
          <ac:chgData name="Sophia Constantinou" userId="e61dc813-a504-4ae7-a5d1-38eea9dee47c" providerId="ADAL" clId="{4F6321E4-CD1C-3A40-877C-51AB9022B17A}" dt="2022-08-16T10:32:38.698" v="2156"/>
          <ac:spMkLst>
            <pc:docMk/>
            <pc:sldMk cId="139239308" sldId="283"/>
            <ac:spMk id="3" creationId="{990A737E-E587-9AEC-963E-A99351843CB2}"/>
          </ac:spMkLst>
        </pc:spChg>
        <pc:picChg chg="mod">
          <ac:chgData name="Sophia Constantinou" userId="e61dc813-a504-4ae7-a5d1-38eea9dee47c" providerId="ADAL" clId="{4F6321E4-CD1C-3A40-877C-51AB9022B17A}" dt="2022-08-16T08:56:58.596" v="1065" actId="1036"/>
          <ac:picMkLst>
            <pc:docMk/>
            <pc:sldMk cId="139239308" sldId="283"/>
            <ac:picMk id="4" creationId="{568DF33F-F41F-4F8A-28CA-81D9D9D8F063}"/>
          </ac:picMkLst>
        </pc:picChg>
        <pc:picChg chg="mod">
          <ac:chgData name="Sophia Constantinou" userId="e61dc813-a504-4ae7-a5d1-38eea9dee47c" providerId="ADAL" clId="{4F6321E4-CD1C-3A40-877C-51AB9022B17A}" dt="2022-08-16T10:32:42.260" v="2157" actId="1076"/>
          <ac:picMkLst>
            <pc:docMk/>
            <pc:sldMk cId="139239308" sldId="283"/>
            <ac:picMk id="5" creationId="{8488E5B8-9650-ACBA-FE16-AA44EECE68C5}"/>
          </ac:picMkLst>
        </pc:picChg>
      </pc:sldChg>
      <pc:sldChg chg="addSp modSp mod modNotesTx">
        <pc:chgData name="Sophia Constantinou" userId="e61dc813-a504-4ae7-a5d1-38eea9dee47c" providerId="ADAL" clId="{4F6321E4-CD1C-3A40-877C-51AB9022B17A}" dt="2022-08-16T10:32:47.876" v="2159" actId="1076"/>
        <pc:sldMkLst>
          <pc:docMk/>
          <pc:sldMk cId="3031118985" sldId="284"/>
        </pc:sldMkLst>
        <pc:spChg chg="mod">
          <ac:chgData name="Sophia Constantinou" userId="e61dc813-a504-4ae7-a5d1-38eea9dee47c" providerId="ADAL" clId="{4F6321E4-CD1C-3A40-877C-51AB9022B17A}" dt="2022-08-16T10:22:51.757" v="1815" actId="21"/>
          <ac:spMkLst>
            <pc:docMk/>
            <pc:sldMk cId="3031118985" sldId="284"/>
            <ac:spMk id="2" creationId="{1C9B548D-4937-C07E-D486-8141A3235AC1}"/>
          </ac:spMkLst>
        </pc:spChg>
        <pc:spChg chg="add mod">
          <ac:chgData name="Sophia Constantinou" userId="e61dc813-a504-4ae7-a5d1-38eea9dee47c" providerId="ADAL" clId="{4F6321E4-CD1C-3A40-877C-51AB9022B17A}" dt="2022-08-16T10:32:46.132" v="2158"/>
          <ac:spMkLst>
            <pc:docMk/>
            <pc:sldMk cId="3031118985" sldId="284"/>
            <ac:spMk id="3" creationId="{194FE55D-6080-5B49-B35A-5CAAB2DEA166}"/>
          </ac:spMkLst>
        </pc:spChg>
        <pc:picChg chg="mod">
          <ac:chgData name="Sophia Constantinou" userId="e61dc813-a504-4ae7-a5d1-38eea9dee47c" providerId="ADAL" clId="{4F6321E4-CD1C-3A40-877C-51AB9022B17A}" dt="2022-08-16T08:57:12.403" v="1098" actId="14100"/>
          <ac:picMkLst>
            <pc:docMk/>
            <pc:sldMk cId="3031118985" sldId="284"/>
            <ac:picMk id="4" creationId="{791E1ADD-B14A-70ED-554A-0666BA0831A4}"/>
          </ac:picMkLst>
        </pc:picChg>
        <pc:picChg chg="mod">
          <ac:chgData name="Sophia Constantinou" userId="e61dc813-a504-4ae7-a5d1-38eea9dee47c" providerId="ADAL" clId="{4F6321E4-CD1C-3A40-877C-51AB9022B17A}" dt="2022-08-16T10:32:47.876" v="2159" actId="1076"/>
          <ac:picMkLst>
            <pc:docMk/>
            <pc:sldMk cId="3031118985" sldId="284"/>
            <ac:picMk id="5" creationId="{45F077C7-10F4-CC7F-FDBC-F847C70B0B0F}"/>
          </ac:picMkLst>
        </pc:picChg>
      </pc:sldChg>
      <pc:sldChg chg="modNotesTx">
        <pc:chgData name="Sophia Constantinou" userId="e61dc813-a504-4ae7-a5d1-38eea9dee47c" providerId="ADAL" clId="{4F6321E4-CD1C-3A40-877C-51AB9022B17A}" dt="2022-08-15T15:31:31.222" v="440" actId="20577"/>
        <pc:sldMkLst>
          <pc:docMk/>
          <pc:sldMk cId="3389201834" sldId="285"/>
        </pc:sldMkLst>
      </pc:sldChg>
      <pc:sldChg chg="modNotesTx">
        <pc:chgData name="Sophia Constantinou" userId="e61dc813-a504-4ae7-a5d1-38eea9dee47c" providerId="ADAL" clId="{4F6321E4-CD1C-3A40-877C-51AB9022B17A}" dt="2022-08-16T10:43:28.847" v="3545" actId="20577"/>
        <pc:sldMkLst>
          <pc:docMk/>
          <pc:sldMk cId="2964764924" sldId="287"/>
        </pc:sldMkLst>
      </pc:sldChg>
      <pc:sldChg chg="modSp new del mod">
        <pc:chgData name="Sophia Constantinou" userId="e61dc813-a504-4ae7-a5d1-38eea9dee47c" providerId="ADAL" clId="{4F6321E4-CD1C-3A40-877C-51AB9022B17A}" dt="2022-08-16T10:21:17.498" v="1757" actId="2696"/>
        <pc:sldMkLst>
          <pc:docMk/>
          <pc:sldMk cId="1194319662" sldId="288"/>
        </pc:sldMkLst>
        <pc:spChg chg="mod">
          <ac:chgData name="Sophia Constantinou" userId="e61dc813-a504-4ae7-a5d1-38eea9dee47c" providerId="ADAL" clId="{4F6321E4-CD1C-3A40-877C-51AB9022B17A}" dt="2022-08-16T08:54:37.623" v="1004" actId="20577"/>
          <ac:spMkLst>
            <pc:docMk/>
            <pc:sldMk cId="1194319662" sldId="288"/>
            <ac:spMk id="2" creationId="{327BF4A0-8003-D22C-6AAF-A815DD02852B}"/>
          </ac:spMkLst>
        </pc:spChg>
      </pc:sldChg>
      <pc:sldChg chg="del">
        <pc:chgData name="Sophia Constantinou" userId="e61dc813-a504-4ae7-a5d1-38eea9dee47c" providerId="ADAL" clId="{4F6321E4-CD1C-3A40-877C-51AB9022B17A}" dt="2022-08-15T15:30:52.082" v="322" actId="2696"/>
        <pc:sldMkLst>
          <pc:docMk/>
          <pc:sldMk cId="4278985617" sldId="288"/>
        </pc:sldMkLst>
      </pc:sldChg>
      <pc:sldChg chg="addSp delSp modSp new mod modNotesTx">
        <pc:chgData name="Sophia Constantinou" userId="e61dc813-a504-4ae7-a5d1-38eea9dee47c" providerId="ADAL" clId="{4F6321E4-CD1C-3A40-877C-51AB9022B17A}" dt="2022-08-16T11:01:24.175" v="3628" actId="1076"/>
        <pc:sldMkLst>
          <pc:docMk/>
          <pc:sldMk cId="138764546" sldId="289"/>
        </pc:sldMkLst>
        <pc:spChg chg="mod">
          <ac:chgData name="Sophia Constantinou" userId="e61dc813-a504-4ae7-a5d1-38eea9dee47c" providerId="ADAL" clId="{4F6321E4-CD1C-3A40-877C-51AB9022B17A}" dt="2022-08-16T09:27:42.736" v="1116" actId="20577"/>
          <ac:spMkLst>
            <pc:docMk/>
            <pc:sldMk cId="138764546" sldId="289"/>
            <ac:spMk id="2" creationId="{E7ED427E-5B5C-32B2-8D6A-E1EB3C455804}"/>
          </ac:spMkLst>
        </pc:spChg>
        <pc:spChg chg="mod">
          <ac:chgData name="Sophia Constantinou" userId="e61dc813-a504-4ae7-a5d1-38eea9dee47c" providerId="ADAL" clId="{4F6321E4-CD1C-3A40-877C-51AB9022B17A}" dt="2022-08-16T10:42:57.252" v="3542" actId="20577"/>
          <ac:spMkLst>
            <pc:docMk/>
            <pc:sldMk cId="138764546" sldId="289"/>
            <ac:spMk id="3" creationId="{CB1FC875-0FA0-78F2-E1F1-9D039F3F9606}"/>
          </ac:spMkLst>
        </pc:spChg>
        <pc:picChg chg="add mod">
          <ac:chgData name="Sophia Constantinou" userId="e61dc813-a504-4ae7-a5d1-38eea9dee47c" providerId="ADAL" clId="{4F6321E4-CD1C-3A40-877C-51AB9022B17A}" dt="2022-08-16T10:23:39.551" v="1974" actId="1076"/>
          <ac:picMkLst>
            <pc:docMk/>
            <pc:sldMk cId="138764546" sldId="289"/>
            <ac:picMk id="4" creationId="{61BBDA67-5ABF-B69E-9C2E-578C3A1A81D1}"/>
          </ac:picMkLst>
        </pc:picChg>
        <pc:picChg chg="add mod modCrop">
          <ac:chgData name="Sophia Constantinou" userId="e61dc813-a504-4ae7-a5d1-38eea9dee47c" providerId="ADAL" clId="{4F6321E4-CD1C-3A40-877C-51AB9022B17A}" dt="2022-08-16T09:36:04.851" v="1327" actId="1076"/>
          <ac:picMkLst>
            <pc:docMk/>
            <pc:sldMk cId="138764546" sldId="289"/>
            <ac:picMk id="6" creationId="{AAA82FFD-3AD3-6C99-0A98-92A4DBB4F92C}"/>
          </ac:picMkLst>
        </pc:picChg>
        <pc:picChg chg="add del mod">
          <ac:chgData name="Sophia Constantinou" userId="e61dc813-a504-4ae7-a5d1-38eea9dee47c" providerId="ADAL" clId="{4F6321E4-CD1C-3A40-877C-51AB9022B17A}" dt="2022-08-16T11:01:00.636" v="3618" actId="478"/>
          <ac:picMkLst>
            <pc:docMk/>
            <pc:sldMk cId="138764546" sldId="289"/>
            <ac:picMk id="8" creationId="{5D1DEDFD-9D1F-4151-756E-10D7CEC5D5DC}"/>
          </ac:picMkLst>
        </pc:picChg>
        <pc:picChg chg="add mod modCrop">
          <ac:chgData name="Sophia Constantinou" userId="e61dc813-a504-4ae7-a5d1-38eea9dee47c" providerId="ADAL" clId="{4F6321E4-CD1C-3A40-877C-51AB9022B17A}" dt="2022-08-16T11:01:24.175" v="3628" actId="1076"/>
          <ac:picMkLst>
            <pc:docMk/>
            <pc:sldMk cId="138764546" sldId="289"/>
            <ac:picMk id="10" creationId="{C37BD2B9-88D8-33E7-4A7B-CFFE2CF322D9}"/>
          </ac:picMkLst>
        </pc:picChg>
      </pc:sldChg>
      <pc:sldChg chg="modSp new del mod">
        <pc:chgData name="Sophia Constantinou" userId="e61dc813-a504-4ae7-a5d1-38eea9dee47c" providerId="ADAL" clId="{4F6321E4-CD1C-3A40-877C-51AB9022B17A}" dt="2022-08-16T10:12:04.134" v="1613" actId="2696"/>
        <pc:sldMkLst>
          <pc:docMk/>
          <pc:sldMk cId="2040433227" sldId="290"/>
        </pc:sldMkLst>
        <pc:spChg chg="mod">
          <ac:chgData name="Sophia Constantinou" userId="e61dc813-a504-4ae7-a5d1-38eea9dee47c" providerId="ADAL" clId="{4F6321E4-CD1C-3A40-877C-51AB9022B17A}" dt="2022-08-16T10:08:35.054" v="1462" actId="20577"/>
          <ac:spMkLst>
            <pc:docMk/>
            <pc:sldMk cId="2040433227" sldId="290"/>
            <ac:spMk id="2" creationId="{329078C5-60FC-5FAF-E8FD-81499AAE1337}"/>
          </ac:spMkLst>
        </pc:spChg>
        <pc:spChg chg="mod">
          <ac:chgData name="Sophia Constantinou" userId="e61dc813-a504-4ae7-a5d1-38eea9dee47c" providerId="ADAL" clId="{4F6321E4-CD1C-3A40-877C-51AB9022B17A}" dt="2022-08-16T10:09:55.857" v="1586" actId="20577"/>
          <ac:spMkLst>
            <pc:docMk/>
            <pc:sldMk cId="2040433227" sldId="290"/>
            <ac:spMk id="3" creationId="{845F5425-2F59-544E-9680-DE7CD0DB75A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4F30D-DD76-48E6-BFDD-6915020BA44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61E9E1-A39C-41EA-AC2D-1856423E4D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Given a sequence of amino acids, </a:t>
          </a:r>
          <a:r>
            <a:rPr lang="en-US" sz="1400" dirty="0" err="1"/>
            <a:t>Jpred</a:t>
          </a:r>
          <a:r>
            <a:rPr lang="en-US" sz="1400" dirty="0"/>
            <a:t> predicts secondary structure of proteins: Coil (C), Helix (H) or strand (E) with a confidence score at each residue position</a:t>
          </a:r>
        </a:p>
      </dgm:t>
    </dgm:pt>
    <dgm:pt modelId="{97659A36-7F62-4662-A493-37FD34BEE7C0}" type="parTrans" cxnId="{013A9B53-14D0-4C4C-B4BE-93DEB088D36C}">
      <dgm:prSet/>
      <dgm:spPr/>
      <dgm:t>
        <a:bodyPr/>
        <a:lstStyle/>
        <a:p>
          <a:endParaRPr lang="en-US"/>
        </a:p>
      </dgm:t>
    </dgm:pt>
    <dgm:pt modelId="{AC486948-50DF-4642-B4AC-F96AE0AFB070}" type="sibTrans" cxnId="{013A9B53-14D0-4C4C-B4BE-93DEB088D3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1CC4B2-920F-4A6B-BA3B-0F316B3B86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2 profiles which are fed into </a:t>
          </a:r>
          <a:r>
            <a:rPr lang="en-US" sz="1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Jnet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(ensemble of neural networks in 2 dimensions)</a:t>
          </a:r>
        </a:p>
      </dgm:t>
    </dgm:pt>
    <dgm:pt modelId="{9BF0F195-AF59-4E33-91DA-AA64FB37B888}" type="parTrans" cxnId="{0023A996-58E0-4813-A2A0-A90A8BE34040}">
      <dgm:prSet/>
      <dgm:spPr/>
      <dgm:t>
        <a:bodyPr/>
        <a:lstStyle/>
        <a:p>
          <a:endParaRPr lang="en-US"/>
        </a:p>
      </dgm:t>
    </dgm:pt>
    <dgm:pt modelId="{21EBC139-5772-49D0-8C65-6DC545328B7A}" type="sibTrans" cxnId="{0023A996-58E0-4813-A2A0-A90A8BE340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C498D7-D2BA-4C4C-9615-79716E67C6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Training data from </a:t>
          </a:r>
          <a:r>
            <a:rPr lang="en-US" sz="1400" dirty="0" err="1"/>
            <a:t>SCOPe</a:t>
          </a:r>
          <a:r>
            <a:rPr lang="en-US" sz="1400" dirty="0"/>
            <a:t> (filtered):</a:t>
          </a:r>
        </a:p>
        <a:p>
          <a:pPr>
            <a:lnSpc>
              <a:spcPct val="100000"/>
            </a:lnSpc>
          </a:pPr>
          <a:r>
            <a:rPr lang="en-GB" sz="1400" dirty="0"/>
            <a:t>1507 sequences – divided into training subset (1348 sequences) and blind-test subset (149 sequences)</a:t>
          </a:r>
          <a:endParaRPr lang="en-US" sz="1400" dirty="0"/>
        </a:p>
      </dgm:t>
    </dgm:pt>
    <dgm:pt modelId="{E4FCED6E-29B0-42D8-A838-197178F97AC6}" type="parTrans" cxnId="{248896DD-EE29-4701-BCA0-83AAE5ED19CA}">
      <dgm:prSet/>
      <dgm:spPr/>
      <dgm:t>
        <a:bodyPr/>
        <a:lstStyle/>
        <a:p>
          <a:endParaRPr lang="en-US"/>
        </a:p>
      </dgm:t>
    </dgm:pt>
    <dgm:pt modelId="{55748AF2-ACA0-482A-A56E-5C56D3DF4917}" type="sibTrans" cxnId="{248896DD-EE29-4701-BCA0-83AAE5ED19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8B65B4-5C40-4430-A427-83FE7020BEF2}" type="pres">
      <dgm:prSet presAssocID="{5174F30D-DD76-48E6-BFDD-6915020BA444}" presName="root" presStyleCnt="0">
        <dgm:presLayoutVars>
          <dgm:dir/>
          <dgm:resizeHandles val="exact"/>
        </dgm:presLayoutVars>
      </dgm:prSet>
      <dgm:spPr/>
    </dgm:pt>
    <dgm:pt modelId="{E2431489-3B09-4F16-92B0-175DEAB47BED}" type="pres">
      <dgm:prSet presAssocID="{5174F30D-DD76-48E6-BFDD-6915020BA444}" presName="container" presStyleCnt="0">
        <dgm:presLayoutVars>
          <dgm:dir/>
          <dgm:resizeHandles val="exact"/>
        </dgm:presLayoutVars>
      </dgm:prSet>
      <dgm:spPr/>
    </dgm:pt>
    <dgm:pt modelId="{CB5357CF-7842-471F-9DEC-FE955375D6F7}" type="pres">
      <dgm:prSet presAssocID="{C461E9E1-A39C-41EA-AC2D-1856423E4D69}" presName="compNode" presStyleCnt="0"/>
      <dgm:spPr/>
    </dgm:pt>
    <dgm:pt modelId="{80FBE1A6-1323-45A7-BCAE-3D24E89EB910}" type="pres">
      <dgm:prSet presAssocID="{C461E9E1-A39C-41EA-AC2D-1856423E4D69}" presName="iconBgRect" presStyleLbl="bgShp" presStyleIdx="0" presStyleCnt="3" custScaleX="137162" custScaleY="137162" custLinFactY="-22075" custLinFactNeighborX="7778" custLinFactNeighborY="-100000"/>
      <dgm:spPr/>
    </dgm:pt>
    <dgm:pt modelId="{1E2200F8-DE33-434A-9FAD-F36E75A52B09}" type="pres">
      <dgm:prSet presAssocID="{C461E9E1-A39C-41EA-AC2D-1856423E4D69}" presName="iconRect" presStyleLbl="node1" presStyleIdx="0" presStyleCnt="3" custScaleX="127601" custScaleY="129865" custLinFactY="-100000" custLinFactNeighborX="13410" custLinFactNeighborY="-1104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092C8D7-C019-4699-9084-9F2396C9043C}" type="pres">
      <dgm:prSet presAssocID="{C461E9E1-A39C-41EA-AC2D-1856423E4D69}" presName="spaceRect" presStyleCnt="0"/>
      <dgm:spPr/>
    </dgm:pt>
    <dgm:pt modelId="{AF7AF716-368F-4045-A230-C6210EE11164}" type="pres">
      <dgm:prSet presAssocID="{C461E9E1-A39C-41EA-AC2D-1856423E4D69}" presName="textRect" presStyleLbl="revTx" presStyleIdx="0" presStyleCnt="3" custScaleX="119380" custScaleY="163131" custLinFactY="-22075" custLinFactNeighborX="15062" custLinFactNeighborY="-100000">
        <dgm:presLayoutVars>
          <dgm:chMax val="1"/>
          <dgm:chPref val="1"/>
        </dgm:presLayoutVars>
      </dgm:prSet>
      <dgm:spPr/>
    </dgm:pt>
    <dgm:pt modelId="{778B3610-2BBA-4EBA-942F-071ADAB42F5D}" type="pres">
      <dgm:prSet presAssocID="{AC486948-50DF-4642-B4AC-F96AE0AFB070}" presName="sibTrans" presStyleLbl="sibTrans2D1" presStyleIdx="0" presStyleCnt="0"/>
      <dgm:spPr/>
    </dgm:pt>
    <dgm:pt modelId="{A4D41AD5-2FBE-489A-9724-62749C345D4A}" type="pres">
      <dgm:prSet presAssocID="{B51CC4B2-920F-4A6B-BA3B-0F316B3B8686}" presName="compNode" presStyleCnt="0"/>
      <dgm:spPr/>
    </dgm:pt>
    <dgm:pt modelId="{A2C7BE96-A32A-40EB-8BDE-DC66DD9DB345}" type="pres">
      <dgm:prSet presAssocID="{B51CC4B2-920F-4A6B-BA3B-0F316B3B8686}" presName="iconBgRect" presStyleLbl="bgShp" presStyleIdx="1" presStyleCnt="3" custScaleX="137162" custScaleY="137162" custLinFactX="-200000" custLinFactY="44943" custLinFactNeighborX="-230748" custLinFactNeighborY="100000"/>
      <dgm:spPr/>
    </dgm:pt>
    <dgm:pt modelId="{223D332C-12CF-4BC6-8D27-6BBC680BD44B}" type="pres">
      <dgm:prSet presAssocID="{B51CC4B2-920F-4A6B-BA3B-0F316B3B8686}" presName="iconRect" presStyleLbl="node1" presStyleIdx="1" presStyleCnt="3" custScaleX="126540" custScaleY="139082" custLinFactX="-342670" custLinFactY="100000" custLinFactNeighborX="-400000" custLinFactNeighborY="1499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6413946-19D3-4F59-BC46-CFD95FDECC1C}" type="pres">
      <dgm:prSet presAssocID="{B51CC4B2-920F-4A6B-BA3B-0F316B3B8686}" presName="spaceRect" presStyleCnt="0"/>
      <dgm:spPr/>
    </dgm:pt>
    <dgm:pt modelId="{C89C947C-8A8F-4713-B429-FCF7051D682F}" type="pres">
      <dgm:prSet presAssocID="{B51CC4B2-920F-4A6B-BA3B-0F316B3B8686}" presName="textRect" presStyleLbl="revTx" presStyleIdx="1" presStyleCnt="3" custScaleX="122504" custScaleY="137162" custLinFactX="-69506" custLinFactY="44943" custLinFactNeighborX="-100000" custLinFactNeighborY="100000">
        <dgm:presLayoutVars>
          <dgm:chMax val="1"/>
          <dgm:chPref val="1"/>
        </dgm:presLayoutVars>
      </dgm:prSet>
      <dgm:spPr/>
    </dgm:pt>
    <dgm:pt modelId="{E29410AA-5F7D-481D-90CF-1742C7B1DB6D}" type="pres">
      <dgm:prSet presAssocID="{21EBC139-5772-49D0-8C65-6DC545328B7A}" presName="sibTrans" presStyleLbl="sibTrans2D1" presStyleIdx="0" presStyleCnt="0"/>
      <dgm:spPr/>
    </dgm:pt>
    <dgm:pt modelId="{B165AD93-D57F-409A-A2D6-7D9BBE71F865}" type="pres">
      <dgm:prSet presAssocID="{B6C498D7-D2BA-4C4C-9615-79716E67C6E8}" presName="compNode" presStyleCnt="0"/>
      <dgm:spPr/>
    </dgm:pt>
    <dgm:pt modelId="{5F8BC6FA-3050-43EC-80F8-F9A3E8E53E8F}" type="pres">
      <dgm:prSet presAssocID="{B6C498D7-D2BA-4C4C-9615-79716E67C6E8}" presName="iconBgRect" presStyleLbl="bgShp" presStyleIdx="2" presStyleCnt="3" custScaleX="125986" custScaleY="125986" custLinFactX="-84165" custLinFactY="50137" custLinFactNeighborX="-100000" custLinFactNeighborY="100000"/>
      <dgm:spPr/>
    </dgm:pt>
    <dgm:pt modelId="{9B70D7FF-AB37-4E43-A8E7-4CE3917FD29B}" type="pres">
      <dgm:prSet presAssocID="{B6C498D7-D2BA-4C4C-9615-79716E67C6E8}" presName="iconRect" presStyleLbl="node1" presStyleIdx="2" presStyleCnt="3" custLinFactX="-117527" custLinFactY="100000" custLinFactNeighborX="-200000" custLinFactNeighborY="15885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91732C2-7839-447B-BB43-31DE4859F3C3}" type="pres">
      <dgm:prSet presAssocID="{B6C498D7-D2BA-4C4C-9615-79716E67C6E8}" presName="spaceRect" presStyleCnt="0"/>
      <dgm:spPr/>
    </dgm:pt>
    <dgm:pt modelId="{AA914131-8919-4751-BD76-ADAFE9B8DCA8}" type="pres">
      <dgm:prSet presAssocID="{B6C498D7-D2BA-4C4C-9615-79716E67C6E8}" presName="textRect" presStyleLbl="revTx" presStyleIdx="2" presStyleCnt="3" custScaleX="152678" custScaleY="193887" custLinFactY="42980" custLinFactNeighborX="-42540" custLinFactNeighborY="100000">
        <dgm:presLayoutVars>
          <dgm:chMax val="1"/>
          <dgm:chPref val="1"/>
        </dgm:presLayoutVars>
      </dgm:prSet>
      <dgm:spPr/>
    </dgm:pt>
  </dgm:ptLst>
  <dgm:cxnLst>
    <dgm:cxn modelId="{8B40E902-C89F-454A-9ABA-60DDA00F0874}" type="presOf" srcId="{21EBC139-5772-49D0-8C65-6DC545328B7A}" destId="{E29410AA-5F7D-481D-90CF-1742C7B1DB6D}" srcOrd="0" destOrd="0" presId="urn:microsoft.com/office/officeart/2018/2/layout/IconCircleList"/>
    <dgm:cxn modelId="{D3435D1F-D940-624E-BCE5-4C839766DB00}" type="presOf" srcId="{C461E9E1-A39C-41EA-AC2D-1856423E4D69}" destId="{AF7AF716-368F-4045-A230-C6210EE11164}" srcOrd="0" destOrd="0" presId="urn:microsoft.com/office/officeart/2018/2/layout/IconCircleList"/>
    <dgm:cxn modelId="{A54EA84B-F03A-1046-B1E5-164E1640605B}" type="presOf" srcId="{AC486948-50DF-4642-B4AC-F96AE0AFB070}" destId="{778B3610-2BBA-4EBA-942F-071ADAB42F5D}" srcOrd="0" destOrd="0" presId="urn:microsoft.com/office/officeart/2018/2/layout/IconCircleList"/>
    <dgm:cxn modelId="{013A9B53-14D0-4C4C-B4BE-93DEB088D36C}" srcId="{5174F30D-DD76-48E6-BFDD-6915020BA444}" destId="{C461E9E1-A39C-41EA-AC2D-1856423E4D69}" srcOrd="0" destOrd="0" parTransId="{97659A36-7F62-4662-A493-37FD34BEE7C0}" sibTransId="{AC486948-50DF-4642-B4AC-F96AE0AFB070}"/>
    <dgm:cxn modelId="{2F78F158-7EC7-5746-883A-C32F839A9502}" type="presOf" srcId="{5174F30D-DD76-48E6-BFDD-6915020BA444}" destId="{3A8B65B4-5C40-4430-A427-83FE7020BEF2}" srcOrd="0" destOrd="0" presId="urn:microsoft.com/office/officeart/2018/2/layout/IconCircleList"/>
    <dgm:cxn modelId="{03F81A77-DA7C-A54F-9148-1A69CE3839BF}" type="presOf" srcId="{B6C498D7-D2BA-4C4C-9615-79716E67C6E8}" destId="{AA914131-8919-4751-BD76-ADAFE9B8DCA8}" srcOrd="0" destOrd="0" presId="urn:microsoft.com/office/officeart/2018/2/layout/IconCircleList"/>
    <dgm:cxn modelId="{0023A996-58E0-4813-A2A0-A90A8BE34040}" srcId="{5174F30D-DD76-48E6-BFDD-6915020BA444}" destId="{B51CC4B2-920F-4A6B-BA3B-0F316B3B8686}" srcOrd="1" destOrd="0" parTransId="{9BF0F195-AF59-4E33-91DA-AA64FB37B888}" sibTransId="{21EBC139-5772-49D0-8C65-6DC545328B7A}"/>
    <dgm:cxn modelId="{B2812DA8-51F4-4047-B406-DC705014484D}" type="presOf" srcId="{B51CC4B2-920F-4A6B-BA3B-0F316B3B8686}" destId="{C89C947C-8A8F-4713-B429-FCF7051D682F}" srcOrd="0" destOrd="0" presId="urn:microsoft.com/office/officeart/2018/2/layout/IconCircleList"/>
    <dgm:cxn modelId="{248896DD-EE29-4701-BCA0-83AAE5ED19CA}" srcId="{5174F30D-DD76-48E6-BFDD-6915020BA444}" destId="{B6C498D7-D2BA-4C4C-9615-79716E67C6E8}" srcOrd="2" destOrd="0" parTransId="{E4FCED6E-29B0-42D8-A838-197178F97AC6}" sibTransId="{55748AF2-ACA0-482A-A56E-5C56D3DF4917}"/>
    <dgm:cxn modelId="{ECCCF69B-545D-3C41-B9B0-935393713D02}" type="presParOf" srcId="{3A8B65B4-5C40-4430-A427-83FE7020BEF2}" destId="{E2431489-3B09-4F16-92B0-175DEAB47BED}" srcOrd="0" destOrd="0" presId="urn:microsoft.com/office/officeart/2018/2/layout/IconCircleList"/>
    <dgm:cxn modelId="{86974122-F0BC-B14A-9382-D85F20C5D9C8}" type="presParOf" srcId="{E2431489-3B09-4F16-92B0-175DEAB47BED}" destId="{CB5357CF-7842-471F-9DEC-FE955375D6F7}" srcOrd="0" destOrd="0" presId="urn:microsoft.com/office/officeart/2018/2/layout/IconCircleList"/>
    <dgm:cxn modelId="{F9531C1F-0BC6-504E-A4C4-023D69E4E726}" type="presParOf" srcId="{CB5357CF-7842-471F-9DEC-FE955375D6F7}" destId="{80FBE1A6-1323-45A7-BCAE-3D24E89EB910}" srcOrd="0" destOrd="0" presId="urn:microsoft.com/office/officeart/2018/2/layout/IconCircleList"/>
    <dgm:cxn modelId="{21F07044-3279-954F-AD0B-786E9A338DC1}" type="presParOf" srcId="{CB5357CF-7842-471F-9DEC-FE955375D6F7}" destId="{1E2200F8-DE33-434A-9FAD-F36E75A52B09}" srcOrd="1" destOrd="0" presId="urn:microsoft.com/office/officeart/2018/2/layout/IconCircleList"/>
    <dgm:cxn modelId="{F1C42EDD-C459-BF40-BF05-656DE1F71E50}" type="presParOf" srcId="{CB5357CF-7842-471F-9DEC-FE955375D6F7}" destId="{F092C8D7-C019-4699-9084-9F2396C9043C}" srcOrd="2" destOrd="0" presId="urn:microsoft.com/office/officeart/2018/2/layout/IconCircleList"/>
    <dgm:cxn modelId="{0A01E10A-C40C-3A42-9A7E-1549AF04E9E4}" type="presParOf" srcId="{CB5357CF-7842-471F-9DEC-FE955375D6F7}" destId="{AF7AF716-368F-4045-A230-C6210EE11164}" srcOrd="3" destOrd="0" presId="urn:microsoft.com/office/officeart/2018/2/layout/IconCircleList"/>
    <dgm:cxn modelId="{F58C7E65-E71A-4E46-A243-06C06DD100AB}" type="presParOf" srcId="{E2431489-3B09-4F16-92B0-175DEAB47BED}" destId="{778B3610-2BBA-4EBA-942F-071ADAB42F5D}" srcOrd="1" destOrd="0" presId="urn:microsoft.com/office/officeart/2018/2/layout/IconCircleList"/>
    <dgm:cxn modelId="{8A1E3F3F-ECBB-7945-8439-41C68E81A41B}" type="presParOf" srcId="{E2431489-3B09-4F16-92B0-175DEAB47BED}" destId="{A4D41AD5-2FBE-489A-9724-62749C345D4A}" srcOrd="2" destOrd="0" presId="urn:microsoft.com/office/officeart/2018/2/layout/IconCircleList"/>
    <dgm:cxn modelId="{A3ECA504-637B-0146-A716-E4F46E4FDC82}" type="presParOf" srcId="{A4D41AD5-2FBE-489A-9724-62749C345D4A}" destId="{A2C7BE96-A32A-40EB-8BDE-DC66DD9DB345}" srcOrd="0" destOrd="0" presId="urn:microsoft.com/office/officeart/2018/2/layout/IconCircleList"/>
    <dgm:cxn modelId="{460CCB59-9224-5840-AD95-13667E02F5AE}" type="presParOf" srcId="{A4D41AD5-2FBE-489A-9724-62749C345D4A}" destId="{223D332C-12CF-4BC6-8D27-6BBC680BD44B}" srcOrd="1" destOrd="0" presId="urn:microsoft.com/office/officeart/2018/2/layout/IconCircleList"/>
    <dgm:cxn modelId="{7A5664E0-C9B6-5542-87FF-184701F17A82}" type="presParOf" srcId="{A4D41AD5-2FBE-489A-9724-62749C345D4A}" destId="{16413946-19D3-4F59-BC46-CFD95FDECC1C}" srcOrd="2" destOrd="0" presId="urn:microsoft.com/office/officeart/2018/2/layout/IconCircleList"/>
    <dgm:cxn modelId="{2977E55E-D033-6842-B291-632046346082}" type="presParOf" srcId="{A4D41AD5-2FBE-489A-9724-62749C345D4A}" destId="{C89C947C-8A8F-4713-B429-FCF7051D682F}" srcOrd="3" destOrd="0" presId="urn:microsoft.com/office/officeart/2018/2/layout/IconCircleList"/>
    <dgm:cxn modelId="{1499B08A-4A91-5D44-B194-66458BA7262A}" type="presParOf" srcId="{E2431489-3B09-4F16-92B0-175DEAB47BED}" destId="{E29410AA-5F7D-481D-90CF-1742C7B1DB6D}" srcOrd="3" destOrd="0" presId="urn:microsoft.com/office/officeart/2018/2/layout/IconCircleList"/>
    <dgm:cxn modelId="{B37804AF-A235-6844-BF6A-1DD109B031AC}" type="presParOf" srcId="{E2431489-3B09-4F16-92B0-175DEAB47BED}" destId="{B165AD93-D57F-409A-A2D6-7D9BBE71F865}" srcOrd="4" destOrd="0" presId="urn:microsoft.com/office/officeart/2018/2/layout/IconCircleList"/>
    <dgm:cxn modelId="{3F7B3F4C-19FE-AB46-AF72-C325F5D6EDA4}" type="presParOf" srcId="{B165AD93-D57F-409A-A2D6-7D9BBE71F865}" destId="{5F8BC6FA-3050-43EC-80F8-F9A3E8E53E8F}" srcOrd="0" destOrd="0" presId="urn:microsoft.com/office/officeart/2018/2/layout/IconCircleList"/>
    <dgm:cxn modelId="{D8BCF516-63DF-AA43-837E-8EF90D568B75}" type="presParOf" srcId="{B165AD93-D57F-409A-A2D6-7D9BBE71F865}" destId="{9B70D7FF-AB37-4E43-A8E7-4CE3917FD29B}" srcOrd="1" destOrd="0" presId="urn:microsoft.com/office/officeart/2018/2/layout/IconCircleList"/>
    <dgm:cxn modelId="{C3BD157A-759F-8F49-96F3-4F3E18CCCA3C}" type="presParOf" srcId="{B165AD93-D57F-409A-A2D6-7D9BBE71F865}" destId="{B91732C2-7839-447B-BB43-31DE4859F3C3}" srcOrd="2" destOrd="0" presId="urn:microsoft.com/office/officeart/2018/2/layout/IconCircleList"/>
    <dgm:cxn modelId="{E8AB12BF-949D-0346-8B33-B5841622F665}" type="presParOf" srcId="{B165AD93-D57F-409A-A2D6-7D9BBE71F865}" destId="{AA914131-8919-4751-BD76-ADAFE9B8DCA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509DC-0980-494E-9EFD-4A5B0A99092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39480-9C2F-4F1D-A140-935E9A239983}">
      <dgm:prSet/>
      <dgm:spPr/>
      <dgm:t>
        <a:bodyPr/>
        <a:lstStyle/>
        <a:p>
          <a:r>
            <a:rPr lang="en-CY" dirty="0"/>
            <a:t>Convert SCOPe ID to PDB ID</a:t>
          </a:r>
          <a:endParaRPr lang="en-US" dirty="0"/>
        </a:p>
      </dgm:t>
    </dgm:pt>
    <dgm:pt modelId="{39C5B8FB-49F5-4039-8CE8-273D657829DA}" type="parTrans" cxnId="{A055D36B-A52B-463D-B3AD-21226CBEC4AF}">
      <dgm:prSet/>
      <dgm:spPr/>
      <dgm:t>
        <a:bodyPr/>
        <a:lstStyle/>
        <a:p>
          <a:endParaRPr lang="en-US"/>
        </a:p>
      </dgm:t>
    </dgm:pt>
    <dgm:pt modelId="{C7419068-54FC-45AA-B7D4-B60A0A01952E}" type="sibTrans" cxnId="{A055D36B-A52B-463D-B3AD-21226CBEC4A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C31897D-5F71-4DC1-9FD5-C6E1D7BF1D8E}">
      <dgm:prSet/>
      <dgm:spPr/>
      <dgm:t>
        <a:bodyPr/>
        <a:lstStyle/>
        <a:p>
          <a:r>
            <a:rPr lang="en-CY"/>
            <a:t>Convert PDB ID to UniProt ID</a:t>
          </a:r>
          <a:endParaRPr lang="en-US"/>
        </a:p>
      </dgm:t>
    </dgm:pt>
    <dgm:pt modelId="{6CF7D48D-80D0-4467-8695-5EDC9FC82249}" type="parTrans" cxnId="{35709777-5B54-40D7-AD22-1DDE7D2279DB}">
      <dgm:prSet/>
      <dgm:spPr/>
      <dgm:t>
        <a:bodyPr/>
        <a:lstStyle/>
        <a:p>
          <a:endParaRPr lang="en-US"/>
        </a:p>
      </dgm:t>
    </dgm:pt>
    <dgm:pt modelId="{4CF88A4B-7E07-43B9-840D-2F3936CEA003}" type="sibTrans" cxnId="{35709777-5B54-40D7-AD22-1DDE7D2279D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45D9898-CF63-49D2-93A4-2B0BC34B5FE7}">
      <dgm:prSet/>
      <dgm:spPr/>
      <dgm:t>
        <a:bodyPr/>
        <a:lstStyle/>
        <a:p>
          <a:r>
            <a:rPr lang="en-CY"/>
            <a:t>Search Alphafold using UniProt ID</a:t>
          </a:r>
          <a:endParaRPr lang="en-US"/>
        </a:p>
      </dgm:t>
    </dgm:pt>
    <dgm:pt modelId="{911BBC18-4191-40A8-BC00-28BBFE7B5B62}" type="parTrans" cxnId="{A4E59BE5-7B18-4D9C-A8EE-1D4753294E7D}">
      <dgm:prSet/>
      <dgm:spPr/>
      <dgm:t>
        <a:bodyPr/>
        <a:lstStyle/>
        <a:p>
          <a:endParaRPr lang="en-US"/>
        </a:p>
      </dgm:t>
    </dgm:pt>
    <dgm:pt modelId="{FE13C0F8-D4FB-41F7-842F-5D8875A21616}" type="sibTrans" cxnId="{A4E59BE5-7B18-4D9C-A8EE-1D4753294E7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B48B519-D89C-41B7-BBAA-642B20F6AAE0}">
      <dgm:prSet/>
      <dgm:spPr/>
      <dgm:t>
        <a:bodyPr/>
        <a:lstStyle/>
        <a:p>
          <a:r>
            <a:rPr lang="en-CY"/>
            <a:t>Save Alphafold predictions (pdb files)</a:t>
          </a:r>
          <a:endParaRPr lang="en-US"/>
        </a:p>
      </dgm:t>
    </dgm:pt>
    <dgm:pt modelId="{28606F50-57CA-4A87-86F5-672FDC6AC5DD}" type="parTrans" cxnId="{94E62F47-5AF5-437F-A711-FFF59666827A}">
      <dgm:prSet/>
      <dgm:spPr/>
      <dgm:t>
        <a:bodyPr/>
        <a:lstStyle/>
        <a:p>
          <a:endParaRPr lang="en-US"/>
        </a:p>
      </dgm:t>
    </dgm:pt>
    <dgm:pt modelId="{FDC6C993-1C9F-485C-8B79-71BF60CABAEB}" type="sibTrans" cxnId="{94E62F47-5AF5-437F-A711-FFF59666827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E5AF78E-ACD4-4DFA-8858-15396EBE01C8}">
      <dgm:prSet/>
      <dgm:spPr/>
      <dgm:t>
        <a:bodyPr/>
        <a:lstStyle/>
        <a:p>
          <a:r>
            <a:rPr lang="en-CY"/>
            <a:t>Run DSSP on Alphafold to obtain secondary structure (reduced) and sequence</a:t>
          </a:r>
          <a:endParaRPr lang="en-US"/>
        </a:p>
      </dgm:t>
    </dgm:pt>
    <dgm:pt modelId="{64AD6CBA-50CF-442F-B577-917B070CAE3C}" type="parTrans" cxnId="{18583A24-5E74-44AE-9997-6C8129D82D01}">
      <dgm:prSet/>
      <dgm:spPr/>
      <dgm:t>
        <a:bodyPr/>
        <a:lstStyle/>
        <a:p>
          <a:endParaRPr lang="en-US"/>
        </a:p>
      </dgm:t>
    </dgm:pt>
    <dgm:pt modelId="{67015203-13A8-4E31-8A4A-41EB84B8F62B}" type="sibTrans" cxnId="{18583A24-5E74-44AE-9997-6C8129D82D01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07A25F5-7744-4176-8F8B-892813C77674}">
      <dgm:prSet/>
      <dgm:spPr/>
      <dgm:t>
        <a:bodyPr/>
        <a:lstStyle/>
        <a:p>
          <a:r>
            <a:rPr lang="en-CY" dirty="0"/>
            <a:t>Align sequences and predictions - SIFTS</a:t>
          </a:r>
          <a:endParaRPr lang="en-US" dirty="0"/>
        </a:p>
      </dgm:t>
    </dgm:pt>
    <dgm:pt modelId="{79D78B03-2C27-4BDC-BA95-C7AD52A07A88}" type="parTrans" cxnId="{E0BE9BDE-B0BA-400D-A7F3-744AD375B345}">
      <dgm:prSet/>
      <dgm:spPr/>
      <dgm:t>
        <a:bodyPr/>
        <a:lstStyle/>
        <a:p>
          <a:endParaRPr lang="en-US"/>
        </a:p>
      </dgm:t>
    </dgm:pt>
    <dgm:pt modelId="{4C168DA4-9A19-45D1-8AA9-6D6BCF46B0BA}" type="sibTrans" cxnId="{E0BE9BDE-B0BA-400D-A7F3-744AD375B345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89C269EC-128A-6840-B6A0-9AD18F164D1D}" type="pres">
      <dgm:prSet presAssocID="{F97509DC-0980-494E-9EFD-4A5B0A99092D}" presName="Name0" presStyleCnt="0">
        <dgm:presLayoutVars>
          <dgm:animLvl val="lvl"/>
          <dgm:resizeHandles val="exact"/>
        </dgm:presLayoutVars>
      </dgm:prSet>
      <dgm:spPr/>
    </dgm:pt>
    <dgm:pt modelId="{E71327F3-A615-BC47-ADF8-550728A7DB7C}" type="pres">
      <dgm:prSet presAssocID="{C8039480-9C2F-4F1D-A140-935E9A239983}" presName="compositeNode" presStyleCnt="0">
        <dgm:presLayoutVars>
          <dgm:bulletEnabled val="1"/>
        </dgm:presLayoutVars>
      </dgm:prSet>
      <dgm:spPr/>
    </dgm:pt>
    <dgm:pt modelId="{8E0C190B-F186-AF4D-BD5A-C353F411B622}" type="pres">
      <dgm:prSet presAssocID="{C8039480-9C2F-4F1D-A140-935E9A239983}" presName="bgRect" presStyleLbl="bgAccFollowNode1" presStyleIdx="0" presStyleCnt="6"/>
      <dgm:spPr/>
    </dgm:pt>
    <dgm:pt modelId="{F0E25C32-020A-E140-8255-1A27BBC90C2C}" type="pres">
      <dgm:prSet presAssocID="{C7419068-54FC-45AA-B7D4-B60A0A01952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60871E3D-7968-F043-A10D-FD4FADA953AE}" type="pres">
      <dgm:prSet presAssocID="{C8039480-9C2F-4F1D-A140-935E9A239983}" presName="bottomLine" presStyleLbl="alignNode1" presStyleIdx="1" presStyleCnt="12">
        <dgm:presLayoutVars/>
      </dgm:prSet>
      <dgm:spPr/>
    </dgm:pt>
    <dgm:pt modelId="{AF07540B-3BE2-F94F-A2BB-460777E454AA}" type="pres">
      <dgm:prSet presAssocID="{C8039480-9C2F-4F1D-A140-935E9A239983}" presName="nodeText" presStyleLbl="bgAccFollowNode1" presStyleIdx="0" presStyleCnt="6">
        <dgm:presLayoutVars>
          <dgm:bulletEnabled val="1"/>
        </dgm:presLayoutVars>
      </dgm:prSet>
      <dgm:spPr/>
    </dgm:pt>
    <dgm:pt modelId="{D4119AAB-F621-DE48-AE7A-E01F83B5EC18}" type="pres">
      <dgm:prSet presAssocID="{C7419068-54FC-45AA-B7D4-B60A0A01952E}" presName="sibTrans" presStyleCnt="0"/>
      <dgm:spPr/>
    </dgm:pt>
    <dgm:pt modelId="{5452904D-1E13-E143-8514-C64DC5FDDE89}" type="pres">
      <dgm:prSet presAssocID="{8C31897D-5F71-4DC1-9FD5-C6E1D7BF1D8E}" presName="compositeNode" presStyleCnt="0">
        <dgm:presLayoutVars>
          <dgm:bulletEnabled val="1"/>
        </dgm:presLayoutVars>
      </dgm:prSet>
      <dgm:spPr/>
    </dgm:pt>
    <dgm:pt modelId="{3CC17E9E-D751-4E43-87C7-408925300AF0}" type="pres">
      <dgm:prSet presAssocID="{8C31897D-5F71-4DC1-9FD5-C6E1D7BF1D8E}" presName="bgRect" presStyleLbl="bgAccFollowNode1" presStyleIdx="1" presStyleCnt="6"/>
      <dgm:spPr/>
    </dgm:pt>
    <dgm:pt modelId="{1501217D-C6D1-974C-AF6A-B4B94B7E84F2}" type="pres">
      <dgm:prSet presAssocID="{4CF88A4B-7E07-43B9-840D-2F3936CEA003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301119DF-541C-394C-847E-5FBD2EFB26A1}" type="pres">
      <dgm:prSet presAssocID="{8C31897D-5F71-4DC1-9FD5-C6E1D7BF1D8E}" presName="bottomLine" presStyleLbl="alignNode1" presStyleIdx="3" presStyleCnt="12">
        <dgm:presLayoutVars/>
      </dgm:prSet>
      <dgm:spPr/>
    </dgm:pt>
    <dgm:pt modelId="{40020D85-3321-B249-88A0-4CABF5ED4BF9}" type="pres">
      <dgm:prSet presAssocID="{8C31897D-5F71-4DC1-9FD5-C6E1D7BF1D8E}" presName="nodeText" presStyleLbl="bgAccFollowNode1" presStyleIdx="1" presStyleCnt="6">
        <dgm:presLayoutVars>
          <dgm:bulletEnabled val="1"/>
        </dgm:presLayoutVars>
      </dgm:prSet>
      <dgm:spPr/>
    </dgm:pt>
    <dgm:pt modelId="{3B3BF8CD-1CED-6144-B46E-44A440B50CF4}" type="pres">
      <dgm:prSet presAssocID="{4CF88A4B-7E07-43B9-840D-2F3936CEA003}" presName="sibTrans" presStyleCnt="0"/>
      <dgm:spPr/>
    </dgm:pt>
    <dgm:pt modelId="{02CDAC10-7F01-0C40-82DF-8262F374F5F5}" type="pres">
      <dgm:prSet presAssocID="{F45D9898-CF63-49D2-93A4-2B0BC34B5FE7}" presName="compositeNode" presStyleCnt="0">
        <dgm:presLayoutVars>
          <dgm:bulletEnabled val="1"/>
        </dgm:presLayoutVars>
      </dgm:prSet>
      <dgm:spPr/>
    </dgm:pt>
    <dgm:pt modelId="{B60F83F9-3D7C-C844-A5EE-BB3E733ADB93}" type="pres">
      <dgm:prSet presAssocID="{F45D9898-CF63-49D2-93A4-2B0BC34B5FE7}" presName="bgRect" presStyleLbl="bgAccFollowNode1" presStyleIdx="2" presStyleCnt="6"/>
      <dgm:spPr/>
    </dgm:pt>
    <dgm:pt modelId="{1BBD2D2F-60CB-CD4E-8053-7F55425F248F}" type="pres">
      <dgm:prSet presAssocID="{FE13C0F8-D4FB-41F7-842F-5D8875A21616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7DC70537-A162-1941-B959-779CC18E80E9}" type="pres">
      <dgm:prSet presAssocID="{F45D9898-CF63-49D2-93A4-2B0BC34B5FE7}" presName="bottomLine" presStyleLbl="alignNode1" presStyleIdx="5" presStyleCnt="12">
        <dgm:presLayoutVars/>
      </dgm:prSet>
      <dgm:spPr/>
    </dgm:pt>
    <dgm:pt modelId="{04A653DC-D9CB-154E-8910-B7C208E7E269}" type="pres">
      <dgm:prSet presAssocID="{F45D9898-CF63-49D2-93A4-2B0BC34B5FE7}" presName="nodeText" presStyleLbl="bgAccFollowNode1" presStyleIdx="2" presStyleCnt="6">
        <dgm:presLayoutVars>
          <dgm:bulletEnabled val="1"/>
        </dgm:presLayoutVars>
      </dgm:prSet>
      <dgm:spPr/>
    </dgm:pt>
    <dgm:pt modelId="{33F170B1-BE6F-E34E-9F32-52B8292D974F}" type="pres">
      <dgm:prSet presAssocID="{FE13C0F8-D4FB-41F7-842F-5D8875A21616}" presName="sibTrans" presStyleCnt="0"/>
      <dgm:spPr/>
    </dgm:pt>
    <dgm:pt modelId="{5526F4C0-DA36-6D4B-B23E-ADBD74CBC260}" type="pres">
      <dgm:prSet presAssocID="{6B48B519-D89C-41B7-BBAA-642B20F6AAE0}" presName="compositeNode" presStyleCnt="0">
        <dgm:presLayoutVars>
          <dgm:bulletEnabled val="1"/>
        </dgm:presLayoutVars>
      </dgm:prSet>
      <dgm:spPr/>
    </dgm:pt>
    <dgm:pt modelId="{346DF36D-28D3-DB4F-883A-C3C53DC7A3EE}" type="pres">
      <dgm:prSet presAssocID="{6B48B519-D89C-41B7-BBAA-642B20F6AAE0}" presName="bgRect" presStyleLbl="bgAccFollowNode1" presStyleIdx="3" presStyleCnt="6"/>
      <dgm:spPr/>
    </dgm:pt>
    <dgm:pt modelId="{45DBC6BA-FCE0-3742-85BD-00B7503AE5A7}" type="pres">
      <dgm:prSet presAssocID="{FDC6C993-1C9F-485C-8B79-71BF60CABAEB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A7EF5411-9BA8-D04B-AFBA-7235D4E4E081}" type="pres">
      <dgm:prSet presAssocID="{6B48B519-D89C-41B7-BBAA-642B20F6AAE0}" presName="bottomLine" presStyleLbl="alignNode1" presStyleIdx="7" presStyleCnt="12">
        <dgm:presLayoutVars/>
      </dgm:prSet>
      <dgm:spPr/>
    </dgm:pt>
    <dgm:pt modelId="{084115E0-0992-2A41-80DB-41573C75A23D}" type="pres">
      <dgm:prSet presAssocID="{6B48B519-D89C-41B7-BBAA-642B20F6AAE0}" presName="nodeText" presStyleLbl="bgAccFollowNode1" presStyleIdx="3" presStyleCnt="6">
        <dgm:presLayoutVars>
          <dgm:bulletEnabled val="1"/>
        </dgm:presLayoutVars>
      </dgm:prSet>
      <dgm:spPr/>
    </dgm:pt>
    <dgm:pt modelId="{77603E35-CD45-8B49-8241-35B1A1DB7D2D}" type="pres">
      <dgm:prSet presAssocID="{FDC6C993-1C9F-485C-8B79-71BF60CABAEB}" presName="sibTrans" presStyleCnt="0"/>
      <dgm:spPr/>
    </dgm:pt>
    <dgm:pt modelId="{D97A65A9-0163-9145-91CB-D7992F645E32}" type="pres">
      <dgm:prSet presAssocID="{4E5AF78E-ACD4-4DFA-8858-15396EBE01C8}" presName="compositeNode" presStyleCnt="0">
        <dgm:presLayoutVars>
          <dgm:bulletEnabled val="1"/>
        </dgm:presLayoutVars>
      </dgm:prSet>
      <dgm:spPr/>
    </dgm:pt>
    <dgm:pt modelId="{C15B36E9-855C-A84B-ABAA-D40B93D8512D}" type="pres">
      <dgm:prSet presAssocID="{4E5AF78E-ACD4-4DFA-8858-15396EBE01C8}" presName="bgRect" presStyleLbl="bgAccFollowNode1" presStyleIdx="4" presStyleCnt="6"/>
      <dgm:spPr/>
    </dgm:pt>
    <dgm:pt modelId="{80CE5DEA-DB0D-E949-B4B7-3B60DB2877D3}" type="pres">
      <dgm:prSet presAssocID="{67015203-13A8-4E31-8A4A-41EB84B8F62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C47AED11-F5E4-7449-B640-0EEB42BD902D}" type="pres">
      <dgm:prSet presAssocID="{4E5AF78E-ACD4-4DFA-8858-15396EBE01C8}" presName="bottomLine" presStyleLbl="alignNode1" presStyleIdx="9" presStyleCnt="12">
        <dgm:presLayoutVars/>
      </dgm:prSet>
      <dgm:spPr/>
    </dgm:pt>
    <dgm:pt modelId="{114C6E9E-ADE7-E748-9195-5BC2C9B8AE3E}" type="pres">
      <dgm:prSet presAssocID="{4E5AF78E-ACD4-4DFA-8858-15396EBE01C8}" presName="nodeText" presStyleLbl="bgAccFollowNode1" presStyleIdx="4" presStyleCnt="6">
        <dgm:presLayoutVars>
          <dgm:bulletEnabled val="1"/>
        </dgm:presLayoutVars>
      </dgm:prSet>
      <dgm:spPr/>
    </dgm:pt>
    <dgm:pt modelId="{81A4F9CF-202E-6447-82B9-D147AFF91C10}" type="pres">
      <dgm:prSet presAssocID="{67015203-13A8-4E31-8A4A-41EB84B8F62B}" presName="sibTrans" presStyleCnt="0"/>
      <dgm:spPr/>
    </dgm:pt>
    <dgm:pt modelId="{A46C4216-AEF6-5447-966C-B5BC5FCC2574}" type="pres">
      <dgm:prSet presAssocID="{707A25F5-7744-4176-8F8B-892813C77674}" presName="compositeNode" presStyleCnt="0">
        <dgm:presLayoutVars>
          <dgm:bulletEnabled val="1"/>
        </dgm:presLayoutVars>
      </dgm:prSet>
      <dgm:spPr/>
    </dgm:pt>
    <dgm:pt modelId="{BB16F971-C6F8-F440-BF61-91C31A31984B}" type="pres">
      <dgm:prSet presAssocID="{707A25F5-7744-4176-8F8B-892813C77674}" presName="bgRect" presStyleLbl="bgAccFollowNode1" presStyleIdx="5" presStyleCnt="6"/>
      <dgm:spPr/>
    </dgm:pt>
    <dgm:pt modelId="{07509779-1C3D-D846-8F79-BF2585546E4A}" type="pres">
      <dgm:prSet presAssocID="{4C168DA4-9A19-45D1-8AA9-6D6BCF46B0BA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B8AA5FF-348A-7844-8E60-45DD52C26FB3}" type="pres">
      <dgm:prSet presAssocID="{707A25F5-7744-4176-8F8B-892813C77674}" presName="bottomLine" presStyleLbl="alignNode1" presStyleIdx="11" presStyleCnt="12">
        <dgm:presLayoutVars/>
      </dgm:prSet>
      <dgm:spPr/>
    </dgm:pt>
    <dgm:pt modelId="{A87C0E64-560B-B343-A6D6-F98E6AD8F397}" type="pres">
      <dgm:prSet presAssocID="{707A25F5-7744-4176-8F8B-892813C77674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18583A24-5E74-44AE-9997-6C8129D82D01}" srcId="{F97509DC-0980-494E-9EFD-4A5B0A99092D}" destId="{4E5AF78E-ACD4-4DFA-8858-15396EBE01C8}" srcOrd="4" destOrd="0" parTransId="{64AD6CBA-50CF-442F-B577-917B070CAE3C}" sibTransId="{67015203-13A8-4E31-8A4A-41EB84B8F62B}"/>
    <dgm:cxn modelId="{62D20933-8008-BE4F-9F80-3FE4A8986389}" type="presOf" srcId="{8C31897D-5F71-4DC1-9FD5-C6E1D7BF1D8E}" destId="{40020D85-3321-B249-88A0-4CABF5ED4BF9}" srcOrd="1" destOrd="0" presId="urn:microsoft.com/office/officeart/2016/7/layout/BasicLinearProcessNumbered"/>
    <dgm:cxn modelId="{ECAFC73D-EF39-FF49-AE48-FD96EB89A74E}" type="presOf" srcId="{F45D9898-CF63-49D2-93A4-2B0BC34B5FE7}" destId="{04A653DC-D9CB-154E-8910-B7C208E7E269}" srcOrd="1" destOrd="0" presId="urn:microsoft.com/office/officeart/2016/7/layout/BasicLinearProcessNumbered"/>
    <dgm:cxn modelId="{94E62F47-5AF5-437F-A711-FFF59666827A}" srcId="{F97509DC-0980-494E-9EFD-4A5B0A99092D}" destId="{6B48B519-D89C-41B7-BBAA-642B20F6AAE0}" srcOrd="3" destOrd="0" parTransId="{28606F50-57CA-4A87-86F5-672FDC6AC5DD}" sibTransId="{FDC6C993-1C9F-485C-8B79-71BF60CABAEB}"/>
    <dgm:cxn modelId="{6D8CCA4F-21CC-1045-A700-133E3A9F5AE2}" type="presOf" srcId="{FDC6C993-1C9F-485C-8B79-71BF60CABAEB}" destId="{45DBC6BA-FCE0-3742-85BD-00B7503AE5A7}" srcOrd="0" destOrd="0" presId="urn:microsoft.com/office/officeart/2016/7/layout/BasicLinearProcessNumbered"/>
    <dgm:cxn modelId="{1315795B-4219-0943-B7C8-A51CCDCCD804}" type="presOf" srcId="{C8039480-9C2F-4F1D-A140-935E9A239983}" destId="{AF07540B-3BE2-F94F-A2BB-460777E454AA}" srcOrd="1" destOrd="0" presId="urn:microsoft.com/office/officeart/2016/7/layout/BasicLinearProcessNumbered"/>
    <dgm:cxn modelId="{D9B9C760-C280-3141-A687-3223EE10109F}" type="presOf" srcId="{8C31897D-5F71-4DC1-9FD5-C6E1D7BF1D8E}" destId="{3CC17E9E-D751-4E43-87C7-408925300AF0}" srcOrd="0" destOrd="0" presId="urn:microsoft.com/office/officeart/2016/7/layout/BasicLinearProcessNumbered"/>
    <dgm:cxn modelId="{C953B161-AA1F-7344-8F46-D3C7B4E8B18B}" type="presOf" srcId="{4CF88A4B-7E07-43B9-840D-2F3936CEA003}" destId="{1501217D-C6D1-974C-AF6A-B4B94B7E84F2}" srcOrd="0" destOrd="0" presId="urn:microsoft.com/office/officeart/2016/7/layout/BasicLinearProcessNumbered"/>
    <dgm:cxn modelId="{6AEA3063-03D5-CB43-A61A-D6D3981CB4C7}" type="presOf" srcId="{C8039480-9C2F-4F1D-A140-935E9A239983}" destId="{8E0C190B-F186-AF4D-BD5A-C353F411B622}" srcOrd="0" destOrd="0" presId="urn:microsoft.com/office/officeart/2016/7/layout/BasicLinearProcessNumbered"/>
    <dgm:cxn modelId="{E325A86B-DA33-0443-AD2B-F2A553F8771B}" type="presOf" srcId="{F45D9898-CF63-49D2-93A4-2B0BC34B5FE7}" destId="{B60F83F9-3D7C-C844-A5EE-BB3E733ADB93}" srcOrd="0" destOrd="0" presId="urn:microsoft.com/office/officeart/2016/7/layout/BasicLinearProcessNumbered"/>
    <dgm:cxn modelId="{A055D36B-A52B-463D-B3AD-21226CBEC4AF}" srcId="{F97509DC-0980-494E-9EFD-4A5B0A99092D}" destId="{C8039480-9C2F-4F1D-A140-935E9A239983}" srcOrd="0" destOrd="0" parTransId="{39C5B8FB-49F5-4039-8CE8-273D657829DA}" sibTransId="{C7419068-54FC-45AA-B7D4-B60A0A01952E}"/>
    <dgm:cxn modelId="{35709777-5B54-40D7-AD22-1DDE7D2279DB}" srcId="{F97509DC-0980-494E-9EFD-4A5B0A99092D}" destId="{8C31897D-5F71-4DC1-9FD5-C6E1D7BF1D8E}" srcOrd="1" destOrd="0" parTransId="{6CF7D48D-80D0-4467-8695-5EDC9FC82249}" sibTransId="{4CF88A4B-7E07-43B9-840D-2F3936CEA003}"/>
    <dgm:cxn modelId="{CC8A738F-CBD3-3644-917E-27D2A6CC5F29}" type="presOf" srcId="{FE13C0F8-D4FB-41F7-842F-5D8875A21616}" destId="{1BBD2D2F-60CB-CD4E-8053-7F55425F248F}" srcOrd="0" destOrd="0" presId="urn:microsoft.com/office/officeart/2016/7/layout/BasicLinearProcessNumbered"/>
    <dgm:cxn modelId="{5A506A97-D615-8646-A84C-40A0A087B5B0}" type="presOf" srcId="{707A25F5-7744-4176-8F8B-892813C77674}" destId="{A87C0E64-560B-B343-A6D6-F98E6AD8F397}" srcOrd="1" destOrd="0" presId="urn:microsoft.com/office/officeart/2016/7/layout/BasicLinearProcessNumbered"/>
    <dgm:cxn modelId="{41088F97-7E51-7F43-9C65-0C4E21A42A01}" type="presOf" srcId="{4E5AF78E-ACD4-4DFA-8858-15396EBE01C8}" destId="{C15B36E9-855C-A84B-ABAA-D40B93D8512D}" srcOrd="0" destOrd="0" presId="urn:microsoft.com/office/officeart/2016/7/layout/BasicLinearProcessNumbered"/>
    <dgm:cxn modelId="{BACC5F99-C3B6-304D-95FC-9E4738816574}" type="presOf" srcId="{67015203-13A8-4E31-8A4A-41EB84B8F62B}" destId="{80CE5DEA-DB0D-E949-B4B7-3B60DB2877D3}" srcOrd="0" destOrd="0" presId="urn:microsoft.com/office/officeart/2016/7/layout/BasicLinearProcessNumbered"/>
    <dgm:cxn modelId="{9E4DF29F-47F5-7440-9A8D-9C181C80704E}" type="presOf" srcId="{6B48B519-D89C-41B7-BBAA-642B20F6AAE0}" destId="{084115E0-0992-2A41-80DB-41573C75A23D}" srcOrd="1" destOrd="0" presId="urn:microsoft.com/office/officeart/2016/7/layout/BasicLinearProcessNumbered"/>
    <dgm:cxn modelId="{5620C5B5-BA1A-304F-9B6C-EB0E3BB8504B}" type="presOf" srcId="{4C168DA4-9A19-45D1-8AA9-6D6BCF46B0BA}" destId="{07509779-1C3D-D846-8F79-BF2585546E4A}" srcOrd="0" destOrd="0" presId="urn:microsoft.com/office/officeart/2016/7/layout/BasicLinearProcessNumbered"/>
    <dgm:cxn modelId="{3911DBC3-3801-C540-8299-60F9F06953E7}" type="presOf" srcId="{C7419068-54FC-45AA-B7D4-B60A0A01952E}" destId="{F0E25C32-020A-E140-8255-1A27BBC90C2C}" srcOrd="0" destOrd="0" presId="urn:microsoft.com/office/officeart/2016/7/layout/BasicLinearProcessNumbered"/>
    <dgm:cxn modelId="{E0BE9BDE-B0BA-400D-A7F3-744AD375B345}" srcId="{F97509DC-0980-494E-9EFD-4A5B0A99092D}" destId="{707A25F5-7744-4176-8F8B-892813C77674}" srcOrd="5" destOrd="0" parTransId="{79D78B03-2C27-4BDC-BA95-C7AD52A07A88}" sibTransId="{4C168DA4-9A19-45D1-8AA9-6D6BCF46B0BA}"/>
    <dgm:cxn modelId="{6DF3EEE3-7FDE-A841-8533-0DC458D790BF}" type="presOf" srcId="{F97509DC-0980-494E-9EFD-4A5B0A99092D}" destId="{89C269EC-128A-6840-B6A0-9AD18F164D1D}" srcOrd="0" destOrd="0" presId="urn:microsoft.com/office/officeart/2016/7/layout/BasicLinearProcessNumbered"/>
    <dgm:cxn modelId="{A4E59BE5-7B18-4D9C-A8EE-1D4753294E7D}" srcId="{F97509DC-0980-494E-9EFD-4A5B0A99092D}" destId="{F45D9898-CF63-49D2-93A4-2B0BC34B5FE7}" srcOrd="2" destOrd="0" parTransId="{911BBC18-4191-40A8-BC00-28BBFE7B5B62}" sibTransId="{FE13C0F8-D4FB-41F7-842F-5D8875A21616}"/>
    <dgm:cxn modelId="{160E87F1-C77C-6640-9C49-81D114752CFD}" type="presOf" srcId="{6B48B519-D89C-41B7-BBAA-642B20F6AAE0}" destId="{346DF36D-28D3-DB4F-883A-C3C53DC7A3EE}" srcOrd="0" destOrd="0" presId="urn:microsoft.com/office/officeart/2016/7/layout/BasicLinearProcessNumbered"/>
    <dgm:cxn modelId="{5BD0C3F6-E7FD-4940-8AA0-24BB3692E88B}" type="presOf" srcId="{707A25F5-7744-4176-8F8B-892813C77674}" destId="{BB16F971-C6F8-F440-BF61-91C31A31984B}" srcOrd="0" destOrd="0" presId="urn:microsoft.com/office/officeart/2016/7/layout/BasicLinearProcessNumbered"/>
    <dgm:cxn modelId="{398464FE-EF5B-A845-9F3D-D21E0E7BEB5E}" type="presOf" srcId="{4E5AF78E-ACD4-4DFA-8858-15396EBE01C8}" destId="{114C6E9E-ADE7-E748-9195-5BC2C9B8AE3E}" srcOrd="1" destOrd="0" presId="urn:microsoft.com/office/officeart/2016/7/layout/BasicLinearProcessNumbered"/>
    <dgm:cxn modelId="{674C885F-7B99-A44A-9872-652E31CA4D6A}" type="presParOf" srcId="{89C269EC-128A-6840-B6A0-9AD18F164D1D}" destId="{E71327F3-A615-BC47-ADF8-550728A7DB7C}" srcOrd="0" destOrd="0" presId="urn:microsoft.com/office/officeart/2016/7/layout/BasicLinearProcessNumbered"/>
    <dgm:cxn modelId="{FFD049D1-5A3B-A445-A53D-D90F41C03CA4}" type="presParOf" srcId="{E71327F3-A615-BC47-ADF8-550728A7DB7C}" destId="{8E0C190B-F186-AF4D-BD5A-C353F411B622}" srcOrd="0" destOrd="0" presId="urn:microsoft.com/office/officeart/2016/7/layout/BasicLinearProcessNumbered"/>
    <dgm:cxn modelId="{C7B5DDC0-37B2-AF4F-8B9E-94A53E55BC70}" type="presParOf" srcId="{E71327F3-A615-BC47-ADF8-550728A7DB7C}" destId="{F0E25C32-020A-E140-8255-1A27BBC90C2C}" srcOrd="1" destOrd="0" presId="urn:microsoft.com/office/officeart/2016/7/layout/BasicLinearProcessNumbered"/>
    <dgm:cxn modelId="{89DE8A90-AD7F-C141-BDEB-6210FE4FF0B4}" type="presParOf" srcId="{E71327F3-A615-BC47-ADF8-550728A7DB7C}" destId="{60871E3D-7968-F043-A10D-FD4FADA953AE}" srcOrd="2" destOrd="0" presId="urn:microsoft.com/office/officeart/2016/7/layout/BasicLinearProcessNumbered"/>
    <dgm:cxn modelId="{055DC0BA-D5A2-0B44-BF3D-727FA30EEB07}" type="presParOf" srcId="{E71327F3-A615-BC47-ADF8-550728A7DB7C}" destId="{AF07540B-3BE2-F94F-A2BB-460777E454AA}" srcOrd="3" destOrd="0" presId="urn:microsoft.com/office/officeart/2016/7/layout/BasicLinearProcessNumbered"/>
    <dgm:cxn modelId="{EC5E5AFA-F3B1-4840-ADE2-2A28ABD4E3F8}" type="presParOf" srcId="{89C269EC-128A-6840-B6A0-9AD18F164D1D}" destId="{D4119AAB-F621-DE48-AE7A-E01F83B5EC18}" srcOrd="1" destOrd="0" presId="urn:microsoft.com/office/officeart/2016/7/layout/BasicLinearProcessNumbered"/>
    <dgm:cxn modelId="{0230135E-F537-5646-B0ED-D0B19B7FA829}" type="presParOf" srcId="{89C269EC-128A-6840-B6A0-9AD18F164D1D}" destId="{5452904D-1E13-E143-8514-C64DC5FDDE89}" srcOrd="2" destOrd="0" presId="urn:microsoft.com/office/officeart/2016/7/layout/BasicLinearProcessNumbered"/>
    <dgm:cxn modelId="{6448EC47-B168-7842-8908-243B7468CC23}" type="presParOf" srcId="{5452904D-1E13-E143-8514-C64DC5FDDE89}" destId="{3CC17E9E-D751-4E43-87C7-408925300AF0}" srcOrd="0" destOrd="0" presId="urn:microsoft.com/office/officeart/2016/7/layout/BasicLinearProcessNumbered"/>
    <dgm:cxn modelId="{5A0AF91D-09E5-9443-888D-6E7DFE61B31B}" type="presParOf" srcId="{5452904D-1E13-E143-8514-C64DC5FDDE89}" destId="{1501217D-C6D1-974C-AF6A-B4B94B7E84F2}" srcOrd="1" destOrd="0" presId="urn:microsoft.com/office/officeart/2016/7/layout/BasicLinearProcessNumbered"/>
    <dgm:cxn modelId="{5FF79D22-C1D9-D142-80BA-E20DCB6E114F}" type="presParOf" srcId="{5452904D-1E13-E143-8514-C64DC5FDDE89}" destId="{301119DF-541C-394C-847E-5FBD2EFB26A1}" srcOrd="2" destOrd="0" presId="urn:microsoft.com/office/officeart/2016/7/layout/BasicLinearProcessNumbered"/>
    <dgm:cxn modelId="{41FD4CC0-142F-A548-B56B-F612812E9944}" type="presParOf" srcId="{5452904D-1E13-E143-8514-C64DC5FDDE89}" destId="{40020D85-3321-B249-88A0-4CABF5ED4BF9}" srcOrd="3" destOrd="0" presId="urn:microsoft.com/office/officeart/2016/7/layout/BasicLinearProcessNumbered"/>
    <dgm:cxn modelId="{58C6A8B0-84E1-F94A-83B1-414B8D0DC56B}" type="presParOf" srcId="{89C269EC-128A-6840-B6A0-9AD18F164D1D}" destId="{3B3BF8CD-1CED-6144-B46E-44A440B50CF4}" srcOrd="3" destOrd="0" presId="urn:microsoft.com/office/officeart/2016/7/layout/BasicLinearProcessNumbered"/>
    <dgm:cxn modelId="{2C4C81B5-42BC-E44D-8071-B29803D3F301}" type="presParOf" srcId="{89C269EC-128A-6840-B6A0-9AD18F164D1D}" destId="{02CDAC10-7F01-0C40-82DF-8262F374F5F5}" srcOrd="4" destOrd="0" presId="urn:microsoft.com/office/officeart/2016/7/layout/BasicLinearProcessNumbered"/>
    <dgm:cxn modelId="{0EA42379-7CBB-9149-8CE6-53A32A1BFB01}" type="presParOf" srcId="{02CDAC10-7F01-0C40-82DF-8262F374F5F5}" destId="{B60F83F9-3D7C-C844-A5EE-BB3E733ADB93}" srcOrd="0" destOrd="0" presId="urn:microsoft.com/office/officeart/2016/7/layout/BasicLinearProcessNumbered"/>
    <dgm:cxn modelId="{AE5DED3F-BEF0-2A44-96D9-CB0E4CD361A7}" type="presParOf" srcId="{02CDAC10-7F01-0C40-82DF-8262F374F5F5}" destId="{1BBD2D2F-60CB-CD4E-8053-7F55425F248F}" srcOrd="1" destOrd="0" presId="urn:microsoft.com/office/officeart/2016/7/layout/BasicLinearProcessNumbered"/>
    <dgm:cxn modelId="{F86A3D64-F06D-3749-9289-E151AB306FF3}" type="presParOf" srcId="{02CDAC10-7F01-0C40-82DF-8262F374F5F5}" destId="{7DC70537-A162-1941-B959-779CC18E80E9}" srcOrd="2" destOrd="0" presId="urn:microsoft.com/office/officeart/2016/7/layout/BasicLinearProcessNumbered"/>
    <dgm:cxn modelId="{918E61E6-E4BE-C64E-A13B-7A9F0BD60D6F}" type="presParOf" srcId="{02CDAC10-7F01-0C40-82DF-8262F374F5F5}" destId="{04A653DC-D9CB-154E-8910-B7C208E7E269}" srcOrd="3" destOrd="0" presId="urn:microsoft.com/office/officeart/2016/7/layout/BasicLinearProcessNumbered"/>
    <dgm:cxn modelId="{2B47668C-A3D4-6945-97CA-FA201DFF8B7B}" type="presParOf" srcId="{89C269EC-128A-6840-B6A0-9AD18F164D1D}" destId="{33F170B1-BE6F-E34E-9F32-52B8292D974F}" srcOrd="5" destOrd="0" presId="urn:microsoft.com/office/officeart/2016/7/layout/BasicLinearProcessNumbered"/>
    <dgm:cxn modelId="{40FE6D62-F515-7349-9F2E-15DD31DA1030}" type="presParOf" srcId="{89C269EC-128A-6840-B6A0-9AD18F164D1D}" destId="{5526F4C0-DA36-6D4B-B23E-ADBD74CBC260}" srcOrd="6" destOrd="0" presId="urn:microsoft.com/office/officeart/2016/7/layout/BasicLinearProcessNumbered"/>
    <dgm:cxn modelId="{63E5E3E0-DCC9-5F4B-89E3-DDB7AC367D6E}" type="presParOf" srcId="{5526F4C0-DA36-6D4B-B23E-ADBD74CBC260}" destId="{346DF36D-28D3-DB4F-883A-C3C53DC7A3EE}" srcOrd="0" destOrd="0" presId="urn:microsoft.com/office/officeart/2016/7/layout/BasicLinearProcessNumbered"/>
    <dgm:cxn modelId="{ADED1974-2097-2647-9BE4-194F5B867E57}" type="presParOf" srcId="{5526F4C0-DA36-6D4B-B23E-ADBD74CBC260}" destId="{45DBC6BA-FCE0-3742-85BD-00B7503AE5A7}" srcOrd="1" destOrd="0" presId="urn:microsoft.com/office/officeart/2016/7/layout/BasicLinearProcessNumbered"/>
    <dgm:cxn modelId="{72EB7B78-846C-ED4A-ADDC-C091F0454299}" type="presParOf" srcId="{5526F4C0-DA36-6D4B-B23E-ADBD74CBC260}" destId="{A7EF5411-9BA8-D04B-AFBA-7235D4E4E081}" srcOrd="2" destOrd="0" presId="urn:microsoft.com/office/officeart/2016/7/layout/BasicLinearProcessNumbered"/>
    <dgm:cxn modelId="{F4E15461-A8D4-CE4D-8F99-548720CF32B0}" type="presParOf" srcId="{5526F4C0-DA36-6D4B-B23E-ADBD74CBC260}" destId="{084115E0-0992-2A41-80DB-41573C75A23D}" srcOrd="3" destOrd="0" presId="urn:microsoft.com/office/officeart/2016/7/layout/BasicLinearProcessNumbered"/>
    <dgm:cxn modelId="{E2C6B348-44A0-3E4A-9873-49498AC8FBF4}" type="presParOf" srcId="{89C269EC-128A-6840-B6A0-9AD18F164D1D}" destId="{77603E35-CD45-8B49-8241-35B1A1DB7D2D}" srcOrd="7" destOrd="0" presId="urn:microsoft.com/office/officeart/2016/7/layout/BasicLinearProcessNumbered"/>
    <dgm:cxn modelId="{35C2AB0C-6CC7-8945-B1CF-06676E913337}" type="presParOf" srcId="{89C269EC-128A-6840-B6A0-9AD18F164D1D}" destId="{D97A65A9-0163-9145-91CB-D7992F645E32}" srcOrd="8" destOrd="0" presId="urn:microsoft.com/office/officeart/2016/7/layout/BasicLinearProcessNumbered"/>
    <dgm:cxn modelId="{AF0F632F-1756-6045-9FC9-DB6266A88022}" type="presParOf" srcId="{D97A65A9-0163-9145-91CB-D7992F645E32}" destId="{C15B36E9-855C-A84B-ABAA-D40B93D8512D}" srcOrd="0" destOrd="0" presId="urn:microsoft.com/office/officeart/2016/7/layout/BasicLinearProcessNumbered"/>
    <dgm:cxn modelId="{63B35867-6065-E146-A7F2-770FCF2D7BC0}" type="presParOf" srcId="{D97A65A9-0163-9145-91CB-D7992F645E32}" destId="{80CE5DEA-DB0D-E949-B4B7-3B60DB2877D3}" srcOrd="1" destOrd="0" presId="urn:microsoft.com/office/officeart/2016/7/layout/BasicLinearProcessNumbered"/>
    <dgm:cxn modelId="{4C265FCB-1FF6-374D-8A5A-B242C6EB23E1}" type="presParOf" srcId="{D97A65A9-0163-9145-91CB-D7992F645E32}" destId="{C47AED11-F5E4-7449-B640-0EEB42BD902D}" srcOrd="2" destOrd="0" presId="urn:microsoft.com/office/officeart/2016/7/layout/BasicLinearProcessNumbered"/>
    <dgm:cxn modelId="{3DE6ADE9-497D-CD45-AAB3-3590BD6DA38A}" type="presParOf" srcId="{D97A65A9-0163-9145-91CB-D7992F645E32}" destId="{114C6E9E-ADE7-E748-9195-5BC2C9B8AE3E}" srcOrd="3" destOrd="0" presId="urn:microsoft.com/office/officeart/2016/7/layout/BasicLinearProcessNumbered"/>
    <dgm:cxn modelId="{5CE969A3-D56A-CD44-AFC7-50B518107609}" type="presParOf" srcId="{89C269EC-128A-6840-B6A0-9AD18F164D1D}" destId="{81A4F9CF-202E-6447-82B9-D147AFF91C10}" srcOrd="9" destOrd="0" presId="urn:microsoft.com/office/officeart/2016/7/layout/BasicLinearProcessNumbered"/>
    <dgm:cxn modelId="{B524E4C8-7515-E145-8523-89625D51185F}" type="presParOf" srcId="{89C269EC-128A-6840-B6A0-9AD18F164D1D}" destId="{A46C4216-AEF6-5447-966C-B5BC5FCC2574}" srcOrd="10" destOrd="0" presId="urn:microsoft.com/office/officeart/2016/7/layout/BasicLinearProcessNumbered"/>
    <dgm:cxn modelId="{98ABCEF2-5144-6341-A12E-F705A1519EE8}" type="presParOf" srcId="{A46C4216-AEF6-5447-966C-B5BC5FCC2574}" destId="{BB16F971-C6F8-F440-BF61-91C31A31984B}" srcOrd="0" destOrd="0" presId="urn:microsoft.com/office/officeart/2016/7/layout/BasicLinearProcessNumbered"/>
    <dgm:cxn modelId="{7A5C6D84-A831-8E4A-B6C0-0F7BE282BDE0}" type="presParOf" srcId="{A46C4216-AEF6-5447-966C-B5BC5FCC2574}" destId="{07509779-1C3D-D846-8F79-BF2585546E4A}" srcOrd="1" destOrd="0" presId="urn:microsoft.com/office/officeart/2016/7/layout/BasicLinearProcessNumbered"/>
    <dgm:cxn modelId="{A4A2BA45-9919-1842-8038-76559C04E42A}" type="presParOf" srcId="{A46C4216-AEF6-5447-966C-B5BC5FCC2574}" destId="{0B8AA5FF-348A-7844-8E60-45DD52C26FB3}" srcOrd="2" destOrd="0" presId="urn:microsoft.com/office/officeart/2016/7/layout/BasicLinearProcessNumbered"/>
    <dgm:cxn modelId="{ABF5F2BA-ED4E-7F43-B9B2-A4F79D489271}" type="presParOf" srcId="{A46C4216-AEF6-5447-966C-B5BC5FCC2574}" destId="{A87C0E64-560B-B343-A6D6-F98E6AD8F39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93148C-0657-43E6-82CF-2CD41472B5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1290C5-0A16-484E-AEB2-167D1FB6FDBB}">
      <dgm:prSet/>
      <dgm:spPr/>
      <dgm:t>
        <a:bodyPr/>
        <a:lstStyle/>
        <a:p>
          <a:r>
            <a:rPr lang="en-CY" dirty="0"/>
            <a:t>SCOPe to PDB – need to find start and end point and align</a:t>
          </a:r>
          <a:endParaRPr lang="en-US" dirty="0"/>
        </a:p>
      </dgm:t>
    </dgm:pt>
    <dgm:pt modelId="{6B0CF780-7582-462E-BA40-DD363D9ACA86}" type="parTrans" cxnId="{2F68CB3D-BA1A-420F-8D2B-D4FFC3660FF0}">
      <dgm:prSet/>
      <dgm:spPr/>
      <dgm:t>
        <a:bodyPr/>
        <a:lstStyle/>
        <a:p>
          <a:endParaRPr lang="en-US"/>
        </a:p>
      </dgm:t>
    </dgm:pt>
    <dgm:pt modelId="{3A2907B5-9052-471D-A1B4-B4A8DB76B8D1}" type="sibTrans" cxnId="{2F68CB3D-BA1A-420F-8D2B-D4FFC3660FF0}">
      <dgm:prSet/>
      <dgm:spPr/>
      <dgm:t>
        <a:bodyPr/>
        <a:lstStyle/>
        <a:p>
          <a:endParaRPr lang="en-US"/>
        </a:p>
      </dgm:t>
    </dgm:pt>
    <dgm:pt modelId="{8FFBB74E-5BD8-46A5-8007-332DADDA7307}">
      <dgm:prSet/>
      <dgm:spPr/>
      <dgm:t>
        <a:bodyPr/>
        <a:lstStyle/>
        <a:p>
          <a:r>
            <a:rPr lang="en-CY" dirty="0"/>
            <a:t>Uniprot and PDB sequences are different</a:t>
          </a:r>
          <a:endParaRPr lang="en-US" dirty="0"/>
        </a:p>
      </dgm:t>
    </dgm:pt>
    <dgm:pt modelId="{5F2C9EC9-BF72-4365-A2C0-8E751F7769CA}" type="parTrans" cxnId="{7EE62E47-A2AB-4997-8EB5-395E8188B4D4}">
      <dgm:prSet/>
      <dgm:spPr/>
      <dgm:t>
        <a:bodyPr/>
        <a:lstStyle/>
        <a:p>
          <a:endParaRPr lang="en-US"/>
        </a:p>
      </dgm:t>
    </dgm:pt>
    <dgm:pt modelId="{7143705E-E9EB-40B8-AC72-B14F41DBCB73}" type="sibTrans" cxnId="{7EE62E47-A2AB-4997-8EB5-395E8188B4D4}">
      <dgm:prSet/>
      <dgm:spPr/>
      <dgm:t>
        <a:bodyPr/>
        <a:lstStyle/>
        <a:p>
          <a:endParaRPr lang="en-US"/>
        </a:p>
      </dgm:t>
    </dgm:pt>
    <dgm:pt modelId="{48DCDA9A-C93C-4B6C-A8C3-BC88791B95A1}">
      <dgm:prSet/>
      <dgm:spPr/>
      <dgm:t>
        <a:bodyPr/>
        <a:lstStyle/>
        <a:p>
          <a:r>
            <a:rPr lang="en-US" dirty="0"/>
            <a:t>SIFTS – alignment by indexing</a:t>
          </a:r>
        </a:p>
      </dgm:t>
    </dgm:pt>
    <dgm:pt modelId="{A4F8B7DF-7848-4331-8694-10653287B1C4}" type="parTrans" cxnId="{0893511A-A4EA-4F60-A849-5C93EC1B0DD0}">
      <dgm:prSet/>
      <dgm:spPr/>
      <dgm:t>
        <a:bodyPr/>
        <a:lstStyle/>
        <a:p>
          <a:endParaRPr lang="en-US"/>
        </a:p>
      </dgm:t>
    </dgm:pt>
    <dgm:pt modelId="{E9091486-3B91-427D-9185-2859BC3CBFB7}" type="sibTrans" cxnId="{0893511A-A4EA-4F60-A849-5C93EC1B0DD0}">
      <dgm:prSet/>
      <dgm:spPr/>
      <dgm:t>
        <a:bodyPr/>
        <a:lstStyle/>
        <a:p>
          <a:endParaRPr lang="en-US"/>
        </a:p>
      </dgm:t>
    </dgm:pt>
    <dgm:pt modelId="{80B1A09E-733E-6842-B45F-AC8114E7980B}">
      <dgm:prSet/>
      <dgm:spPr/>
      <dgm:t>
        <a:bodyPr/>
        <a:lstStyle/>
        <a:p>
          <a:r>
            <a:rPr lang="en-US" dirty="0"/>
            <a:t>1056 sequences </a:t>
          </a:r>
          <a:r>
            <a:rPr lang="en-CY" dirty="0"/>
            <a:t>– </a:t>
          </a:r>
          <a:r>
            <a:rPr lang="en-US" dirty="0"/>
            <a:t> no alignment needed</a:t>
          </a:r>
        </a:p>
      </dgm:t>
    </dgm:pt>
    <dgm:pt modelId="{D50907C7-CF8E-5F4A-A66C-430C58C81917}" type="parTrans" cxnId="{8727D3EC-1620-814A-B723-B04B9941388D}">
      <dgm:prSet/>
      <dgm:spPr/>
      <dgm:t>
        <a:bodyPr/>
        <a:lstStyle/>
        <a:p>
          <a:endParaRPr lang="en-GB"/>
        </a:p>
      </dgm:t>
    </dgm:pt>
    <dgm:pt modelId="{4F019CBE-FD42-4E47-98B8-0A16B35630AD}" type="sibTrans" cxnId="{8727D3EC-1620-814A-B723-B04B9941388D}">
      <dgm:prSet/>
      <dgm:spPr/>
      <dgm:t>
        <a:bodyPr/>
        <a:lstStyle/>
        <a:p>
          <a:endParaRPr lang="en-GB"/>
        </a:p>
      </dgm:t>
    </dgm:pt>
    <dgm:pt modelId="{20D62D02-C057-B74C-8653-8C0270E32E7F}">
      <dgm:prSet/>
      <dgm:spPr/>
      <dgm:t>
        <a:bodyPr/>
        <a:lstStyle/>
        <a:p>
          <a:r>
            <a:rPr lang="en-US" dirty="0"/>
            <a:t>484 </a:t>
          </a:r>
          <a:r>
            <a:rPr lang="en-CY" dirty="0"/>
            <a:t>– </a:t>
          </a:r>
          <a:r>
            <a:rPr lang="en-US" dirty="0"/>
            <a:t> alignment needed</a:t>
          </a:r>
        </a:p>
      </dgm:t>
    </dgm:pt>
    <dgm:pt modelId="{5E5E2F35-900A-FF4A-9DBA-530AD51B73C2}" type="parTrans" cxnId="{6CB10376-AAE4-6C47-94CB-E192FE64FC51}">
      <dgm:prSet/>
      <dgm:spPr/>
      <dgm:t>
        <a:bodyPr/>
        <a:lstStyle/>
        <a:p>
          <a:endParaRPr lang="en-GB"/>
        </a:p>
      </dgm:t>
    </dgm:pt>
    <dgm:pt modelId="{AE16D1E6-7E67-0A40-A8B7-C751663DFA14}" type="sibTrans" cxnId="{6CB10376-AAE4-6C47-94CB-E192FE64FC51}">
      <dgm:prSet/>
      <dgm:spPr/>
      <dgm:t>
        <a:bodyPr/>
        <a:lstStyle/>
        <a:p>
          <a:endParaRPr lang="en-GB"/>
        </a:p>
      </dgm:t>
    </dgm:pt>
    <dgm:pt modelId="{6A47AEF6-3037-0041-A348-72E88FC6EFEB}" type="pres">
      <dgm:prSet presAssocID="{B593148C-0657-43E6-82CF-2CD41472B593}" presName="linear" presStyleCnt="0">
        <dgm:presLayoutVars>
          <dgm:animLvl val="lvl"/>
          <dgm:resizeHandles val="exact"/>
        </dgm:presLayoutVars>
      </dgm:prSet>
      <dgm:spPr/>
    </dgm:pt>
    <dgm:pt modelId="{02C73D15-EB82-6E4B-B0E6-38A803FCED67}" type="pres">
      <dgm:prSet presAssocID="{FF1290C5-0A16-484E-AEB2-167D1FB6FDB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F1923A-A06D-1F4F-9ABC-EFD17BE57F0B}" type="pres">
      <dgm:prSet presAssocID="{3A2907B5-9052-471D-A1B4-B4A8DB76B8D1}" presName="spacer" presStyleCnt="0"/>
      <dgm:spPr/>
    </dgm:pt>
    <dgm:pt modelId="{854A7CE3-3134-0640-82FF-E9F5B4B5AA88}" type="pres">
      <dgm:prSet presAssocID="{80B1A09E-733E-6842-B45F-AC8114E798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2BA82C-A08E-764C-BEEF-4F8D26F955C7}" type="pres">
      <dgm:prSet presAssocID="{4F019CBE-FD42-4E47-98B8-0A16B35630AD}" presName="spacer" presStyleCnt="0"/>
      <dgm:spPr/>
    </dgm:pt>
    <dgm:pt modelId="{B55973A1-F5CB-184A-8247-7E63B5F74995}" type="pres">
      <dgm:prSet presAssocID="{20D62D02-C057-B74C-8653-8C0270E32E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14B4E3-F234-1C40-A3A6-099ECEB2400B}" type="pres">
      <dgm:prSet presAssocID="{AE16D1E6-7E67-0A40-A8B7-C751663DFA14}" presName="spacer" presStyleCnt="0"/>
      <dgm:spPr/>
    </dgm:pt>
    <dgm:pt modelId="{D92BBAB2-5E93-E242-ACC5-6BEB4ADFAFC0}" type="pres">
      <dgm:prSet presAssocID="{8FFBB74E-5BD8-46A5-8007-332DADDA730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C009601-DBCC-5D43-AD71-68A97A83ECFE}" type="pres">
      <dgm:prSet presAssocID="{7143705E-E9EB-40B8-AC72-B14F41DBCB73}" presName="spacer" presStyleCnt="0"/>
      <dgm:spPr/>
    </dgm:pt>
    <dgm:pt modelId="{DA32316E-B449-5C46-99C5-151713FA5D1C}" type="pres">
      <dgm:prSet presAssocID="{48DCDA9A-C93C-4B6C-A8C3-BC88791B95A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1864501-8447-1E43-A222-465035CF988F}" type="presOf" srcId="{48DCDA9A-C93C-4B6C-A8C3-BC88791B95A1}" destId="{DA32316E-B449-5C46-99C5-151713FA5D1C}" srcOrd="0" destOrd="0" presId="urn:microsoft.com/office/officeart/2005/8/layout/vList2"/>
    <dgm:cxn modelId="{DF04AF01-7772-2644-947B-B6D6D935FD1E}" type="presOf" srcId="{B593148C-0657-43E6-82CF-2CD41472B593}" destId="{6A47AEF6-3037-0041-A348-72E88FC6EFEB}" srcOrd="0" destOrd="0" presId="urn:microsoft.com/office/officeart/2005/8/layout/vList2"/>
    <dgm:cxn modelId="{32EC3605-B61A-CF4C-A542-801E45FBA925}" type="presOf" srcId="{8FFBB74E-5BD8-46A5-8007-332DADDA7307}" destId="{D92BBAB2-5E93-E242-ACC5-6BEB4ADFAFC0}" srcOrd="0" destOrd="0" presId="urn:microsoft.com/office/officeart/2005/8/layout/vList2"/>
    <dgm:cxn modelId="{9707A112-5CF0-3C46-BBB2-2D913427E0D1}" type="presOf" srcId="{FF1290C5-0A16-484E-AEB2-167D1FB6FDBB}" destId="{02C73D15-EB82-6E4B-B0E6-38A803FCED67}" srcOrd="0" destOrd="0" presId="urn:microsoft.com/office/officeart/2005/8/layout/vList2"/>
    <dgm:cxn modelId="{0893511A-A4EA-4F60-A849-5C93EC1B0DD0}" srcId="{B593148C-0657-43E6-82CF-2CD41472B593}" destId="{48DCDA9A-C93C-4B6C-A8C3-BC88791B95A1}" srcOrd="4" destOrd="0" parTransId="{A4F8B7DF-7848-4331-8694-10653287B1C4}" sibTransId="{E9091486-3B91-427D-9185-2859BC3CBFB7}"/>
    <dgm:cxn modelId="{2F68CB3D-BA1A-420F-8D2B-D4FFC3660FF0}" srcId="{B593148C-0657-43E6-82CF-2CD41472B593}" destId="{FF1290C5-0A16-484E-AEB2-167D1FB6FDBB}" srcOrd="0" destOrd="0" parTransId="{6B0CF780-7582-462E-BA40-DD363D9ACA86}" sibTransId="{3A2907B5-9052-471D-A1B4-B4A8DB76B8D1}"/>
    <dgm:cxn modelId="{7EE62E47-A2AB-4997-8EB5-395E8188B4D4}" srcId="{B593148C-0657-43E6-82CF-2CD41472B593}" destId="{8FFBB74E-5BD8-46A5-8007-332DADDA7307}" srcOrd="3" destOrd="0" parTransId="{5F2C9EC9-BF72-4365-A2C0-8E751F7769CA}" sibTransId="{7143705E-E9EB-40B8-AC72-B14F41DBCB73}"/>
    <dgm:cxn modelId="{6CB10376-AAE4-6C47-94CB-E192FE64FC51}" srcId="{B593148C-0657-43E6-82CF-2CD41472B593}" destId="{20D62D02-C057-B74C-8653-8C0270E32E7F}" srcOrd="2" destOrd="0" parTransId="{5E5E2F35-900A-FF4A-9DBA-530AD51B73C2}" sibTransId="{AE16D1E6-7E67-0A40-A8B7-C751663DFA14}"/>
    <dgm:cxn modelId="{AEB8A0AC-11F2-0145-904E-9B7BF5CE5371}" type="presOf" srcId="{20D62D02-C057-B74C-8653-8C0270E32E7F}" destId="{B55973A1-F5CB-184A-8247-7E63B5F74995}" srcOrd="0" destOrd="0" presId="urn:microsoft.com/office/officeart/2005/8/layout/vList2"/>
    <dgm:cxn modelId="{427D12DC-B022-3C48-AC37-A9F6AEBD45F9}" type="presOf" srcId="{80B1A09E-733E-6842-B45F-AC8114E7980B}" destId="{854A7CE3-3134-0640-82FF-E9F5B4B5AA88}" srcOrd="0" destOrd="0" presId="urn:microsoft.com/office/officeart/2005/8/layout/vList2"/>
    <dgm:cxn modelId="{8727D3EC-1620-814A-B723-B04B9941388D}" srcId="{B593148C-0657-43E6-82CF-2CD41472B593}" destId="{80B1A09E-733E-6842-B45F-AC8114E7980B}" srcOrd="1" destOrd="0" parTransId="{D50907C7-CF8E-5F4A-A66C-430C58C81917}" sibTransId="{4F019CBE-FD42-4E47-98B8-0A16B35630AD}"/>
    <dgm:cxn modelId="{911AD8C1-B112-5843-9035-B757A1B24505}" type="presParOf" srcId="{6A47AEF6-3037-0041-A348-72E88FC6EFEB}" destId="{02C73D15-EB82-6E4B-B0E6-38A803FCED67}" srcOrd="0" destOrd="0" presId="urn:microsoft.com/office/officeart/2005/8/layout/vList2"/>
    <dgm:cxn modelId="{CF931E4D-9643-C64F-8480-1F4A8A82EF75}" type="presParOf" srcId="{6A47AEF6-3037-0041-A348-72E88FC6EFEB}" destId="{28F1923A-A06D-1F4F-9ABC-EFD17BE57F0B}" srcOrd="1" destOrd="0" presId="urn:microsoft.com/office/officeart/2005/8/layout/vList2"/>
    <dgm:cxn modelId="{8FAD0D2E-1239-A84A-8540-78150ED5791A}" type="presParOf" srcId="{6A47AEF6-3037-0041-A348-72E88FC6EFEB}" destId="{854A7CE3-3134-0640-82FF-E9F5B4B5AA88}" srcOrd="2" destOrd="0" presId="urn:microsoft.com/office/officeart/2005/8/layout/vList2"/>
    <dgm:cxn modelId="{482DDC81-DD6E-0E4C-B293-5C3D5AF26D4A}" type="presParOf" srcId="{6A47AEF6-3037-0041-A348-72E88FC6EFEB}" destId="{782BA82C-A08E-764C-BEEF-4F8D26F955C7}" srcOrd="3" destOrd="0" presId="urn:microsoft.com/office/officeart/2005/8/layout/vList2"/>
    <dgm:cxn modelId="{4B421319-7C6F-9545-A37C-0776937DF357}" type="presParOf" srcId="{6A47AEF6-3037-0041-A348-72E88FC6EFEB}" destId="{B55973A1-F5CB-184A-8247-7E63B5F74995}" srcOrd="4" destOrd="0" presId="urn:microsoft.com/office/officeart/2005/8/layout/vList2"/>
    <dgm:cxn modelId="{31550BD9-4E5F-CD4D-ADFA-09A3ECF93F7D}" type="presParOf" srcId="{6A47AEF6-3037-0041-A348-72E88FC6EFEB}" destId="{6914B4E3-F234-1C40-A3A6-099ECEB2400B}" srcOrd="5" destOrd="0" presId="urn:microsoft.com/office/officeart/2005/8/layout/vList2"/>
    <dgm:cxn modelId="{07AB920B-92E5-7747-A459-54A09304800E}" type="presParOf" srcId="{6A47AEF6-3037-0041-A348-72E88FC6EFEB}" destId="{D92BBAB2-5E93-E242-ACC5-6BEB4ADFAFC0}" srcOrd="6" destOrd="0" presId="urn:microsoft.com/office/officeart/2005/8/layout/vList2"/>
    <dgm:cxn modelId="{AD23A38F-DF86-FD46-85B9-3A53EE72971F}" type="presParOf" srcId="{6A47AEF6-3037-0041-A348-72E88FC6EFEB}" destId="{0C009601-DBCC-5D43-AD71-68A97A83ECFE}" srcOrd="7" destOrd="0" presId="urn:microsoft.com/office/officeart/2005/8/layout/vList2"/>
    <dgm:cxn modelId="{932CA427-665A-EF49-B694-198421D0CCA6}" type="presParOf" srcId="{6A47AEF6-3037-0041-A348-72E88FC6EFEB}" destId="{DA32316E-B449-5C46-99C5-151713FA5D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24ECD8-91FA-4B90-B6F7-87A19702BA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A662D0-2B7B-4A7E-AA90-D8DA9289D7D0}">
      <dgm:prSet/>
      <dgm:spPr/>
      <dgm:t>
        <a:bodyPr/>
        <a:lstStyle/>
        <a:p>
          <a:r>
            <a:rPr lang="en-CY"/>
            <a:t>Some PDB ID’s were deprecated </a:t>
          </a:r>
          <a:endParaRPr lang="en-US"/>
        </a:p>
      </dgm:t>
    </dgm:pt>
    <dgm:pt modelId="{B2198FF8-86FB-44FA-8CAF-3B30EAF3C415}" type="parTrans" cxnId="{C90A42BB-A438-4AA2-8E55-C4FE382C9D2E}">
      <dgm:prSet/>
      <dgm:spPr/>
      <dgm:t>
        <a:bodyPr/>
        <a:lstStyle/>
        <a:p>
          <a:endParaRPr lang="en-US"/>
        </a:p>
      </dgm:t>
    </dgm:pt>
    <dgm:pt modelId="{DAD2CEC3-7963-47D0-B8B4-7E585A2A85D4}" type="sibTrans" cxnId="{C90A42BB-A438-4AA2-8E55-C4FE382C9D2E}">
      <dgm:prSet/>
      <dgm:spPr/>
      <dgm:t>
        <a:bodyPr/>
        <a:lstStyle/>
        <a:p>
          <a:endParaRPr lang="en-US"/>
        </a:p>
      </dgm:t>
    </dgm:pt>
    <dgm:pt modelId="{AF5A54C7-314F-4EC1-88E4-28EC62AB549A}">
      <dgm:prSet/>
      <dgm:spPr/>
      <dgm:t>
        <a:bodyPr/>
        <a:lstStyle/>
        <a:p>
          <a:r>
            <a:rPr lang="en-CY"/>
            <a:t>Some SCOPe ID’s could not be found (excluded)</a:t>
          </a:r>
          <a:endParaRPr lang="en-US"/>
        </a:p>
      </dgm:t>
    </dgm:pt>
    <dgm:pt modelId="{7D5CBFE3-773A-433B-8787-BC79B2B7DC30}" type="parTrans" cxnId="{78ABE555-03D5-427F-B2DA-475000585887}">
      <dgm:prSet/>
      <dgm:spPr/>
      <dgm:t>
        <a:bodyPr/>
        <a:lstStyle/>
        <a:p>
          <a:endParaRPr lang="en-US"/>
        </a:p>
      </dgm:t>
    </dgm:pt>
    <dgm:pt modelId="{5427E538-6905-4E4B-B8A9-D00D6B6CA54C}" type="sibTrans" cxnId="{78ABE555-03D5-427F-B2DA-475000585887}">
      <dgm:prSet/>
      <dgm:spPr/>
      <dgm:t>
        <a:bodyPr/>
        <a:lstStyle/>
        <a:p>
          <a:endParaRPr lang="en-US"/>
        </a:p>
      </dgm:t>
    </dgm:pt>
    <dgm:pt modelId="{0CCE3E5D-DAA0-4F50-B253-94E11B3558F1}">
      <dgm:prSet/>
      <dgm:spPr/>
      <dgm:t>
        <a:bodyPr/>
        <a:lstStyle/>
        <a:p>
          <a:r>
            <a:rPr lang="en-CY"/>
            <a:t>Sequences/Predictions not long enough sequences to align </a:t>
          </a:r>
          <a:endParaRPr lang="en-US"/>
        </a:p>
      </dgm:t>
    </dgm:pt>
    <dgm:pt modelId="{3BA9C524-4F85-4B81-9503-9405D30981A7}" type="parTrans" cxnId="{6C1D106E-F51A-44A9-BE96-5691B9584555}">
      <dgm:prSet/>
      <dgm:spPr/>
      <dgm:t>
        <a:bodyPr/>
        <a:lstStyle/>
        <a:p>
          <a:endParaRPr lang="en-US"/>
        </a:p>
      </dgm:t>
    </dgm:pt>
    <dgm:pt modelId="{0F2504FE-27B1-472F-9D8D-FD2AEE879D50}" type="sibTrans" cxnId="{6C1D106E-F51A-44A9-BE96-5691B9584555}">
      <dgm:prSet/>
      <dgm:spPr/>
      <dgm:t>
        <a:bodyPr/>
        <a:lstStyle/>
        <a:p>
          <a:endParaRPr lang="en-US"/>
        </a:p>
      </dgm:t>
    </dgm:pt>
    <dgm:pt modelId="{E5C09458-CF76-4BEF-870D-34A09D37A2D7}">
      <dgm:prSet/>
      <dgm:spPr/>
      <dgm:t>
        <a:bodyPr/>
        <a:lstStyle/>
        <a:p>
          <a:r>
            <a:rPr lang="en-CY" dirty="0"/>
            <a:t>Had trouble getting enough pdb’s to align at first</a:t>
          </a:r>
          <a:endParaRPr lang="en-US" dirty="0"/>
        </a:p>
      </dgm:t>
    </dgm:pt>
    <dgm:pt modelId="{69ABAFF0-E607-4CE9-8527-5CDA170CB683}" type="parTrans" cxnId="{7A874B0D-693D-44D2-9DC3-D57A3CCAFC56}">
      <dgm:prSet/>
      <dgm:spPr/>
      <dgm:t>
        <a:bodyPr/>
        <a:lstStyle/>
        <a:p>
          <a:endParaRPr lang="en-US"/>
        </a:p>
      </dgm:t>
    </dgm:pt>
    <dgm:pt modelId="{70B8E9A8-11B6-47F2-9BFC-5D6A246B1A05}" type="sibTrans" cxnId="{7A874B0D-693D-44D2-9DC3-D57A3CCAFC56}">
      <dgm:prSet/>
      <dgm:spPr/>
      <dgm:t>
        <a:bodyPr/>
        <a:lstStyle/>
        <a:p>
          <a:endParaRPr lang="en-US"/>
        </a:p>
      </dgm:t>
    </dgm:pt>
    <dgm:pt modelId="{D6ABA294-D11F-164E-BA3E-B3C2A4294510}" type="pres">
      <dgm:prSet presAssocID="{E824ECD8-91FA-4B90-B6F7-87A19702BA49}" presName="linear" presStyleCnt="0">
        <dgm:presLayoutVars>
          <dgm:animLvl val="lvl"/>
          <dgm:resizeHandles val="exact"/>
        </dgm:presLayoutVars>
      </dgm:prSet>
      <dgm:spPr/>
    </dgm:pt>
    <dgm:pt modelId="{4E2F3FBF-F604-A34E-9ADF-7772D49CFE67}" type="pres">
      <dgm:prSet presAssocID="{EFA662D0-2B7B-4A7E-AA90-D8DA9289D7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816FF4-2284-7D41-A3C6-590F9DCF723D}" type="pres">
      <dgm:prSet presAssocID="{DAD2CEC3-7963-47D0-B8B4-7E585A2A85D4}" presName="spacer" presStyleCnt="0"/>
      <dgm:spPr/>
    </dgm:pt>
    <dgm:pt modelId="{D951D2F7-AC46-7F4B-BD19-A27348414C35}" type="pres">
      <dgm:prSet presAssocID="{AF5A54C7-314F-4EC1-88E4-28EC62AB54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E1995E-B628-2947-9B38-52FEDBCEFC96}" type="pres">
      <dgm:prSet presAssocID="{5427E538-6905-4E4B-B8A9-D00D6B6CA54C}" presName="spacer" presStyleCnt="0"/>
      <dgm:spPr/>
    </dgm:pt>
    <dgm:pt modelId="{E0FA5498-AF2E-1241-8402-443DE78393F8}" type="pres">
      <dgm:prSet presAssocID="{0CCE3E5D-DAA0-4F50-B253-94E11B3558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B0DB37-F885-954D-BF02-EF7BD870803D}" type="pres">
      <dgm:prSet presAssocID="{0F2504FE-27B1-472F-9D8D-FD2AEE879D50}" presName="spacer" presStyleCnt="0"/>
      <dgm:spPr/>
    </dgm:pt>
    <dgm:pt modelId="{5BBF1523-5A20-714C-A317-8C094873618E}" type="pres">
      <dgm:prSet presAssocID="{E5C09458-CF76-4BEF-870D-34A09D37A2D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1D9000-A483-3B44-896B-79334735C6B9}" type="presOf" srcId="{0CCE3E5D-DAA0-4F50-B253-94E11B3558F1}" destId="{E0FA5498-AF2E-1241-8402-443DE78393F8}" srcOrd="0" destOrd="0" presId="urn:microsoft.com/office/officeart/2005/8/layout/vList2"/>
    <dgm:cxn modelId="{7A874B0D-693D-44D2-9DC3-D57A3CCAFC56}" srcId="{E824ECD8-91FA-4B90-B6F7-87A19702BA49}" destId="{E5C09458-CF76-4BEF-870D-34A09D37A2D7}" srcOrd="3" destOrd="0" parTransId="{69ABAFF0-E607-4CE9-8527-5CDA170CB683}" sibTransId="{70B8E9A8-11B6-47F2-9BFC-5D6A246B1A05}"/>
    <dgm:cxn modelId="{89A6E623-C3E0-9A42-A9C3-CBAAB79586CA}" type="presOf" srcId="{E824ECD8-91FA-4B90-B6F7-87A19702BA49}" destId="{D6ABA294-D11F-164E-BA3E-B3C2A4294510}" srcOrd="0" destOrd="0" presId="urn:microsoft.com/office/officeart/2005/8/layout/vList2"/>
    <dgm:cxn modelId="{5D67E326-E81C-1042-AAE5-3F66F02CF83B}" type="presOf" srcId="{E5C09458-CF76-4BEF-870D-34A09D37A2D7}" destId="{5BBF1523-5A20-714C-A317-8C094873618E}" srcOrd="0" destOrd="0" presId="urn:microsoft.com/office/officeart/2005/8/layout/vList2"/>
    <dgm:cxn modelId="{78ABE555-03D5-427F-B2DA-475000585887}" srcId="{E824ECD8-91FA-4B90-B6F7-87A19702BA49}" destId="{AF5A54C7-314F-4EC1-88E4-28EC62AB549A}" srcOrd="1" destOrd="0" parTransId="{7D5CBFE3-773A-433B-8787-BC79B2B7DC30}" sibTransId="{5427E538-6905-4E4B-B8A9-D00D6B6CA54C}"/>
    <dgm:cxn modelId="{6C1D106E-F51A-44A9-BE96-5691B9584555}" srcId="{E824ECD8-91FA-4B90-B6F7-87A19702BA49}" destId="{0CCE3E5D-DAA0-4F50-B253-94E11B3558F1}" srcOrd="2" destOrd="0" parTransId="{3BA9C524-4F85-4B81-9503-9405D30981A7}" sibTransId="{0F2504FE-27B1-472F-9D8D-FD2AEE879D50}"/>
    <dgm:cxn modelId="{25CB4C86-9DC1-E84C-BC2D-8084DB89F233}" type="presOf" srcId="{AF5A54C7-314F-4EC1-88E4-28EC62AB549A}" destId="{D951D2F7-AC46-7F4B-BD19-A27348414C35}" srcOrd="0" destOrd="0" presId="urn:microsoft.com/office/officeart/2005/8/layout/vList2"/>
    <dgm:cxn modelId="{C90A42BB-A438-4AA2-8E55-C4FE382C9D2E}" srcId="{E824ECD8-91FA-4B90-B6F7-87A19702BA49}" destId="{EFA662D0-2B7B-4A7E-AA90-D8DA9289D7D0}" srcOrd="0" destOrd="0" parTransId="{B2198FF8-86FB-44FA-8CAF-3B30EAF3C415}" sibTransId="{DAD2CEC3-7963-47D0-B8B4-7E585A2A85D4}"/>
    <dgm:cxn modelId="{9741DBF0-7F8C-1640-972A-006F24A17545}" type="presOf" srcId="{EFA662D0-2B7B-4A7E-AA90-D8DA9289D7D0}" destId="{4E2F3FBF-F604-A34E-9ADF-7772D49CFE67}" srcOrd="0" destOrd="0" presId="urn:microsoft.com/office/officeart/2005/8/layout/vList2"/>
    <dgm:cxn modelId="{BE547BDC-8CFC-D549-BD4A-3CF787E618E6}" type="presParOf" srcId="{D6ABA294-D11F-164E-BA3E-B3C2A4294510}" destId="{4E2F3FBF-F604-A34E-9ADF-7772D49CFE67}" srcOrd="0" destOrd="0" presId="urn:microsoft.com/office/officeart/2005/8/layout/vList2"/>
    <dgm:cxn modelId="{FEE889ED-72C7-8145-8061-2B46B08EA249}" type="presParOf" srcId="{D6ABA294-D11F-164E-BA3E-B3C2A4294510}" destId="{12816FF4-2284-7D41-A3C6-590F9DCF723D}" srcOrd="1" destOrd="0" presId="urn:microsoft.com/office/officeart/2005/8/layout/vList2"/>
    <dgm:cxn modelId="{2752FF29-249B-C34B-9ACB-8A55F804D172}" type="presParOf" srcId="{D6ABA294-D11F-164E-BA3E-B3C2A4294510}" destId="{D951D2F7-AC46-7F4B-BD19-A27348414C35}" srcOrd="2" destOrd="0" presId="urn:microsoft.com/office/officeart/2005/8/layout/vList2"/>
    <dgm:cxn modelId="{448EBD0A-A4ED-D447-8CB9-440A9A3C3841}" type="presParOf" srcId="{D6ABA294-D11F-164E-BA3E-B3C2A4294510}" destId="{CEE1995E-B628-2947-9B38-52FEDBCEFC96}" srcOrd="3" destOrd="0" presId="urn:microsoft.com/office/officeart/2005/8/layout/vList2"/>
    <dgm:cxn modelId="{D8489340-1412-7247-9434-002A084A9275}" type="presParOf" srcId="{D6ABA294-D11F-164E-BA3E-B3C2A4294510}" destId="{E0FA5498-AF2E-1241-8402-443DE78393F8}" srcOrd="4" destOrd="0" presId="urn:microsoft.com/office/officeart/2005/8/layout/vList2"/>
    <dgm:cxn modelId="{826B4296-1FEE-FC45-ABAB-B54D5943B3F7}" type="presParOf" srcId="{D6ABA294-D11F-164E-BA3E-B3C2A4294510}" destId="{56B0DB37-F885-954D-BF02-EF7BD870803D}" srcOrd="5" destOrd="0" presId="urn:microsoft.com/office/officeart/2005/8/layout/vList2"/>
    <dgm:cxn modelId="{95014293-85BA-6F40-808B-F272F55A11FC}" type="presParOf" srcId="{D6ABA294-D11F-164E-BA3E-B3C2A4294510}" destId="{5BBF1523-5A20-714C-A317-8C094873618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AE4D77-EA50-4C61-B3D6-35AD639B55F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78C039-218F-4166-8739-BA30DD8BEC19}">
      <dgm:prSet/>
      <dgm:spPr/>
      <dgm:t>
        <a:bodyPr/>
        <a:lstStyle/>
        <a:p>
          <a:r>
            <a:rPr lang="en-GB" dirty="0"/>
            <a:t>Both </a:t>
          </a:r>
          <a:r>
            <a:rPr lang="en-GB" dirty="0" err="1"/>
            <a:t>Alphafold</a:t>
          </a:r>
          <a:r>
            <a:rPr lang="en-GB" dirty="0"/>
            <a:t> and </a:t>
          </a:r>
          <a:r>
            <a:rPr lang="en-GB" dirty="0" err="1"/>
            <a:t>Jpred</a:t>
          </a:r>
          <a:r>
            <a:rPr lang="en-GB" dirty="0"/>
            <a:t> have high prediction accuracies</a:t>
          </a:r>
          <a:endParaRPr lang="en-US" dirty="0"/>
        </a:p>
      </dgm:t>
    </dgm:pt>
    <dgm:pt modelId="{558AC6D5-B94F-4DC2-9CD6-81D2C2167E03}" type="parTrans" cxnId="{D4D10E3C-B077-4091-BCA6-E2F71A0FC9DA}">
      <dgm:prSet/>
      <dgm:spPr/>
      <dgm:t>
        <a:bodyPr/>
        <a:lstStyle/>
        <a:p>
          <a:endParaRPr lang="en-US"/>
        </a:p>
      </dgm:t>
    </dgm:pt>
    <dgm:pt modelId="{C429D433-A9EB-4058-8EFB-A5DFC6012A18}" type="sibTrans" cxnId="{D4D10E3C-B077-4091-BCA6-E2F71A0FC9DA}">
      <dgm:prSet/>
      <dgm:spPr/>
      <dgm:t>
        <a:bodyPr/>
        <a:lstStyle/>
        <a:p>
          <a:endParaRPr lang="en-US"/>
        </a:p>
      </dgm:t>
    </dgm:pt>
    <dgm:pt modelId="{97F5812D-CFE5-4410-B0ED-E0C05C50C8AB}">
      <dgm:prSet/>
      <dgm:spPr/>
      <dgm:t>
        <a:bodyPr/>
        <a:lstStyle/>
        <a:p>
          <a:r>
            <a:rPr lang="en-US" dirty="0"/>
            <a:t>Training data was used (might not be representative) - for further comparison, use 'blind' data</a:t>
          </a:r>
        </a:p>
      </dgm:t>
    </dgm:pt>
    <dgm:pt modelId="{0EA4A1F8-CAB8-43B9-82F3-305C6894FA82}" type="parTrans" cxnId="{D20C238C-C1F1-4FEE-A0E3-7393CF5B7F87}">
      <dgm:prSet/>
      <dgm:spPr/>
      <dgm:t>
        <a:bodyPr/>
        <a:lstStyle/>
        <a:p>
          <a:endParaRPr lang="en-US"/>
        </a:p>
      </dgm:t>
    </dgm:pt>
    <dgm:pt modelId="{F14B9EF0-83C6-43C5-BA8F-FC00D486B66B}" type="sibTrans" cxnId="{D20C238C-C1F1-4FEE-A0E3-7393CF5B7F87}">
      <dgm:prSet/>
      <dgm:spPr/>
      <dgm:t>
        <a:bodyPr/>
        <a:lstStyle/>
        <a:p>
          <a:endParaRPr lang="en-US"/>
        </a:p>
      </dgm:t>
    </dgm:pt>
    <dgm:pt modelId="{2C61C8C2-7E7F-4944-A923-F17158FD532F}">
      <dgm:prSet/>
      <dgm:spPr/>
      <dgm:t>
        <a:bodyPr/>
        <a:lstStyle/>
        <a:p>
          <a:r>
            <a:rPr lang="en-US" dirty="0"/>
            <a:t>Unmatched files</a:t>
          </a:r>
        </a:p>
      </dgm:t>
    </dgm:pt>
    <dgm:pt modelId="{1C7C0381-FF3F-A248-9A47-B7EC9A7BDCC9}" type="parTrans" cxnId="{C8D07412-2320-7045-80BC-CB97AD41AB63}">
      <dgm:prSet/>
      <dgm:spPr/>
    </dgm:pt>
    <dgm:pt modelId="{376D9BCE-4FCE-FD4C-A3A4-0D88B06A8534}" type="sibTrans" cxnId="{C8D07412-2320-7045-80BC-CB97AD41AB63}">
      <dgm:prSet/>
      <dgm:spPr/>
    </dgm:pt>
    <dgm:pt modelId="{B68D8544-9402-AD42-826B-E7D0F5D39398}" type="pres">
      <dgm:prSet presAssocID="{C1AE4D77-EA50-4C61-B3D6-35AD639B55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20377B-32F1-CD4D-A38A-06390C877FDC}" type="pres">
      <dgm:prSet presAssocID="{9278C039-218F-4166-8739-BA30DD8BEC19}" presName="hierRoot1" presStyleCnt="0"/>
      <dgm:spPr/>
    </dgm:pt>
    <dgm:pt modelId="{61C3136D-3639-BA45-BF03-65ACB0553423}" type="pres">
      <dgm:prSet presAssocID="{9278C039-218F-4166-8739-BA30DD8BEC19}" presName="composite" presStyleCnt="0"/>
      <dgm:spPr/>
    </dgm:pt>
    <dgm:pt modelId="{FE6FD49E-C508-4E48-9C67-32F85E298BA0}" type="pres">
      <dgm:prSet presAssocID="{9278C039-218F-4166-8739-BA30DD8BEC19}" presName="background" presStyleLbl="node0" presStyleIdx="0" presStyleCnt="3"/>
      <dgm:spPr/>
    </dgm:pt>
    <dgm:pt modelId="{E84DC88B-1815-B649-955A-C8C7D2A555E1}" type="pres">
      <dgm:prSet presAssocID="{9278C039-218F-4166-8739-BA30DD8BEC19}" presName="text" presStyleLbl="fgAcc0" presStyleIdx="0" presStyleCnt="3">
        <dgm:presLayoutVars>
          <dgm:chPref val="3"/>
        </dgm:presLayoutVars>
      </dgm:prSet>
      <dgm:spPr/>
    </dgm:pt>
    <dgm:pt modelId="{0FB7E134-8173-1846-BE72-A4CF1F1C7BFB}" type="pres">
      <dgm:prSet presAssocID="{9278C039-218F-4166-8739-BA30DD8BEC19}" presName="hierChild2" presStyleCnt="0"/>
      <dgm:spPr/>
    </dgm:pt>
    <dgm:pt modelId="{A96E347B-AA71-494D-B74A-76B052BDEABD}" type="pres">
      <dgm:prSet presAssocID="{97F5812D-CFE5-4410-B0ED-E0C05C50C8AB}" presName="hierRoot1" presStyleCnt="0"/>
      <dgm:spPr/>
    </dgm:pt>
    <dgm:pt modelId="{31D07149-6B24-4E47-830D-3F40AA241AEB}" type="pres">
      <dgm:prSet presAssocID="{97F5812D-CFE5-4410-B0ED-E0C05C50C8AB}" presName="composite" presStyleCnt="0"/>
      <dgm:spPr/>
    </dgm:pt>
    <dgm:pt modelId="{7F5F927D-7808-224A-96BE-5F175DEEEABE}" type="pres">
      <dgm:prSet presAssocID="{97F5812D-CFE5-4410-B0ED-E0C05C50C8AB}" presName="background" presStyleLbl="node0" presStyleIdx="1" presStyleCnt="3"/>
      <dgm:spPr/>
    </dgm:pt>
    <dgm:pt modelId="{FA388CC0-032F-5F4D-BF0D-36342E94E71D}" type="pres">
      <dgm:prSet presAssocID="{97F5812D-CFE5-4410-B0ED-E0C05C50C8AB}" presName="text" presStyleLbl="fgAcc0" presStyleIdx="1" presStyleCnt="3">
        <dgm:presLayoutVars>
          <dgm:chPref val="3"/>
        </dgm:presLayoutVars>
      </dgm:prSet>
      <dgm:spPr/>
    </dgm:pt>
    <dgm:pt modelId="{A1B0B043-08A0-9E44-A844-8F78AA0DA3F1}" type="pres">
      <dgm:prSet presAssocID="{97F5812D-CFE5-4410-B0ED-E0C05C50C8AB}" presName="hierChild2" presStyleCnt="0"/>
      <dgm:spPr/>
    </dgm:pt>
    <dgm:pt modelId="{CF87AA8B-53A9-F747-A9F0-CB1069D08B5A}" type="pres">
      <dgm:prSet presAssocID="{2C61C8C2-7E7F-4944-A923-F17158FD532F}" presName="hierRoot1" presStyleCnt="0"/>
      <dgm:spPr/>
    </dgm:pt>
    <dgm:pt modelId="{01D5749E-DBB9-7842-8AAF-93D3B2BA4036}" type="pres">
      <dgm:prSet presAssocID="{2C61C8C2-7E7F-4944-A923-F17158FD532F}" presName="composite" presStyleCnt="0"/>
      <dgm:spPr/>
    </dgm:pt>
    <dgm:pt modelId="{5BFE3548-DCE6-A84D-9FAD-3C0E652F946B}" type="pres">
      <dgm:prSet presAssocID="{2C61C8C2-7E7F-4944-A923-F17158FD532F}" presName="background" presStyleLbl="node0" presStyleIdx="2" presStyleCnt="3"/>
      <dgm:spPr/>
    </dgm:pt>
    <dgm:pt modelId="{23708304-7DE7-D649-ACD7-6EFCF42B4135}" type="pres">
      <dgm:prSet presAssocID="{2C61C8C2-7E7F-4944-A923-F17158FD532F}" presName="text" presStyleLbl="fgAcc0" presStyleIdx="2" presStyleCnt="3">
        <dgm:presLayoutVars>
          <dgm:chPref val="3"/>
        </dgm:presLayoutVars>
      </dgm:prSet>
      <dgm:spPr/>
    </dgm:pt>
    <dgm:pt modelId="{3C96974F-1BB4-BC46-A29D-42BF928429C6}" type="pres">
      <dgm:prSet presAssocID="{2C61C8C2-7E7F-4944-A923-F17158FD532F}" presName="hierChild2" presStyleCnt="0"/>
      <dgm:spPr/>
    </dgm:pt>
  </dgm:ptLst>
  <dgm:cxnLst>
    <dgm:cxn modelId="{C8D07412-2320-7045-80BC-CB97AD41AB63}" srcId="{C1AE4D77-EA50-4C61-B3D6-35AD639B55FC}" destId="{2C61C8C2-7E7F-4944-A923-F17158FD532F}" srcOrd="2" destOrd="0" parTransId="{1C7C0381-FF3F-A248-9A47-B7EC9A7BDCC9}" sibTransId="{376D9BCE-4FCE-FD4C-A3A4-0D88B06A8534}"/>
    <dgm:cxn modelId="{C169F316-32ED-F549-91F3-450DC55C614C}" type="presOf" srcId="{C1AE4D77-EA50-4C61-B3D6-35AD639B55FC}" destId="{B68D8544-9402-AD42-826B-E7D0F5D39398}" srcOrd="0" destOrd="0" presId="urn:microsoft.com/office/officeart/2005/8/layout/hierarchy1"/>
    <dgm:cxn modelId="{D4D10E3C-B077-4091-BCA6-E2F71A0FC9DA}" srcId="{C1AE4D77-EA50-4C61-B3D6-35AD639B55FC}" destId="{9278C039-218F-4166-8739-BA30DD8BEC19}" srcOrd="0" destOrd="0" parTransId="{558AC6D5-B94F-4DC2-9CD6-81D2C2167E03}" sibTransId="{C429D433-A9EB-4058-8EFB-A5DFC6012A18}"/>
    <dgm:cxn modelId="{7D529341-3622-B043-99BF-F084AA21D1F6}" type="presOf" srcId="{97F5812D-CFE5-4410-B0ED-E0C05C50C8AB}" destId="{FA388CC0-032F-5F4D-BF0D-36342E94E71D}" srcOrd="0" destOrd="0" presId="urn:microsoft.com/office/officeart/2005/8/layout/hierarchy1"/>
    <dgm:cxn modelId="{D20C238C-C1F1-4FEE-A0E3-7393CF5B7F87}" srcId="{C1AE4D77-EA50-4C61-B3D6-35AD639B55FC}" destId="{97F5812D-CFE5-4410-B0ED-E0C05C50C8AB}" srcOrd="1" destOrd="0" parTransId="{0EA4A1F8-CAB8-43B9-82F3-305C6894FA82}" sibTransId="{F14B9EF0-83C6-43C5-BA8F-FC00D486B66B}"/>
    <dgm:cxn modelId="{51AE9099-FEAE-CC46-9280-88373915406E}" type="presOf" srcId="{9278C039-218F-4166-8739-BA30DD8BEC19}" destId="{E84DC88B-1815-B649-955A-C8C7D2A555E1}" srcOrd="0" destOrd="0" presId="urn:microsoft.com/office/officeart/2005/8/layout/hierarchy1"/>
    <dgm:cxn modelId="{6D23E5A8-9B24-524F-8D2E-925587392FD3}" type="presOf" srcId="{2C61C8C2-7E7F-4944-A923-F17158FD532F}" destId="{23708304-7DE7-D649-ACD7-6EFCF42B4135}" srcOrd="0" destOrd="0" presId="urn:microsoft.com/office/officeart/2005/8/layout/hierarchy1"/>
    <dgm:cxn modelId="{D2216458-DF10-BC49-9292-2386F7FA67E6}" type="presParOf" srcId="{B68D8544-9402-AD42-826B-E7D0F5D39398}" destId="{2820377B-32F1-CD4D-A38A-06390C877FDC}" srcOrd="0" destOrd="0" presId="urn:microsoft.com/office/officeart/2005/8/layout/hierarchy1"/>
    <dgm:cxn modelId="{3ED9B415-25F3-5741-A103-996B3AA7272B}" type="presParOf" srcId="{2820377B-32F1-CD4D-A38A-06390C877FDC}" destId="{61C3136D-3639-BA45-BF03-65ACB0553423}" srcOrd="0" destOrd="0" presId="urn:microsoft.com/office/officeart/2005/8/layout/hierarchy1"/>
    <dgm:cxn modelId="{AF193E58-0ABC-BB4C-B901-26E7BDF33681}" type="presParOf" srcId="{61C3136D-3639-BA45-BF03-65ACB0553423}" destId="{FE6FD49E-C508-4E48-9C67-32F85E298BA0}" srcOrd="0" destOrd="0" presId="urn:microsoft.com/office/officeart/2005/8/layout/hierarchy1"/>
    <dgm:cxn modelId="{866EED15-8999-9A43-9D55-F0373219B16B}" type="presParOf" srcId="{61C3136D-3639-BA45-BF03-65ACB0553423}" destId="{E84DC88B-1815-B649-955A-C8C7D2A555E1}" srcOrd="1" destOrd="0" presId="urn:microsoft.com/office/officeart/2005/8/layout/hierarchy1"/>
    <dgm:cxn modelId="{C15BCDD8-46F0-224D-A58A-BD08C50BB991}" type="presParOf" srcId="{2820377B-32F1-CD4D-A38A-06390C877FDC}" destId="{0FB7E134-8173-1846-BE72-A4CF1F1C7BFB}" srcOrd="1" destOrd="0" presId="urn:microsoft.com/office/officeart/2005/8/layout/hierarchy1"/>
    <dgm:cxn modelId="{A2F90623-3C1B-5B4C-B2DC-66F7E595E3BA}" type="presParOf" srcId="{B68D8544-9402-AD42-826B-E7D0F5D39398}" destId="{A96E347B-AA71-494D-B74A-76B052BDEABD}" srcOrd="1" destOrd="0" presId="urn:microsoft.com/office/officeart/2005/8/layout/hierarchy1"/>
    <dgm:cxn modelId="{3871AE07-D8B7-C145-8F8A-C32CD84B9939}" type="presParOf" srcId="{A96E347B-AA71-494D-B74A-76B052BDEABD}" destId="{31D07149-6B24-4E47-830D-3F40AA241AEB}" srcOrd="0" destOrd="0" presId="urn:microsoft.com/office/officeart/2005/8/layout/hierarchy1"/>
    <dgm:cxn modelId="{3454C2A4-33DA-F543-A79F-4517EE763698}" type="presParOf" srcId="{31D07149-6B24-4E47-830D-3F40AA241AEB}" destId="{7F5F927D-7808-224A-96BE-5F175DEEEABE}" srcOrd="0" destOrd="0" presId="urn:microsoft.com/office/officeart/2005/8/layout/hierarchy1"/>
    <dgm:cxn modelId="{E9E50286-7522-AC40-AB77-7E7A9280DC52}" type="presParOf" srcId="{31D07149-6B24-4E47-830D-3F40AA241AEB}" destId="{FA388CC0-032F-5F4D-BF0D-36342E94E71D}" srcOrd="1" destOrd="0" presId="urn:microsoft.com/office/officeart/2005/8/layout/hierarchy1"/>
    <dgm:cxn modelId="{F0CED576-7720-0D42-97B3-DDE28C7DFC7E}" type="presParOf" srcId="{A96E347B-AA71-494D-B74A-76B052BDEABD}" destId="{A1B0B043-08A0-9E44-A844-8F78AA0DA3F1}" srcOrd="1" destOrd="0" presId="urn:microsoft.com/office/officeart/2005/8/layout/hierarchy1"/>
    <dgm:cxn modelId="{A2C2AEFC-7A7E-6A44-858B-8E4F67759B1B}" type="presParOf" srcId="{B68D8544-9402-AD42-826B-E7D0F5D39398}" destId="{CF87AA8B-53A9-F747-A9F0-CB1069D08B5A}" srcOrd="2" destOrd="0" presId="urn:microsoft.com/office/officeart/2005/8/layout/hierarchy1"/>
    <dgm:cxn modelId="{CCAE0130-3C4D-8847-B43D-F1E34E2B7ECB}" type="presParOf" srcId="{CF87AA8B-53A9-F747-A9F0-CB1069D08B5A}" destId="{01D5749E-DBB9-7842-8AAF-93D3B2BA4036}" srcOrd="0" destOrd="0" presId="urn:microsoft.com/office/officeart/2005/8/layout/hierarchy1"/>
    <dgm:cxn modelId="{CA67107F-93B9-A84E-94AD-ED1A16E80FF5}" type="presParOf" srcId="{01D5749E-DBB9-7842-8AAF-93D3B2BA4036}" destId="{5BFE3548-DCE6-A84D-9FAD-3C0E652F946B}" srcOrd="0" destOrd="0" presId="urn:microsoft.com/office/officeart/2005/8/layout/hierarchy1"/>
    <dgm:cxn modelId="{3BA5CCA7-793C-CC47-BDD0-6630FF52338B}" type="presParOf" srcId="{01D5749E-DBB9-7842-8AAF-93D3B2BA4036}" destId="{23708304-7DE7-D649-ACD7-6EFCF42B4135}" srcOrd="1" destOrd="0" presId="urn:microsoft.com/office/officeart/2005/8/layout/hierarchy1"/>
    <dgm:cxn modelId="{D6F92324-5B7E-EB4F-9112-5BCD97BBDED4}" type="presParOf" srcId="{CF87AA8B-53A9-F747-A9F0-CB1069D08B5A}" destId="{3C96974F-1BB4-BC46-A29D-42BF928429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BE1A6-1323-45A7-BCAE-3D24E89EB910}">
      <dsp:nvSpPr>
        <dsp:cNvPr id="0" name=""/>
        <dsp:cNvSpPr/>
      </dsp:nvSpPr>
      <dsp:spPr>
        <a:xfrm>
          <a:off x="377583" y="743798"/>
          <a:ext cx="1030118" cy="10301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200F8-DE33-434A-9FAD-F36E75A52B09}">
      <dsp:nvSpPr>
        <dsp:cNvPr id="0" name=""/>
        <dsp:cNvSpPr/>
      </dsp:nvSpPr>
      <dsp:spPr>
        <a:xfrm>
          <a:off x="614729" y="976016"/>
          <a:ext cx="555821" cy="5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AF716-368F-4045-A230-C6210EE11164}">
      <dsp:nvSpPr>
        <dsp:cNvPr id="0" name=""/>
        <dsp:cNvSpPr/>
      </dsp:nvSpPr>
      <dsp:spPr>
        <a:xfrm>
          <a:off x="1465771" y="646282"/>
          <a:ext cx="2113346" cy="1225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Given a sequence of amino acids, </a:t>
          </a:r>
          <a:r>
            <a:rPr lang="en-US" sz="1400" kern="1200" dirty="0" err="1"/>
            <a:t>Jpred</a:t>
          </a:r>
          <a:r>
            <a:rPr lang="en-US" sz="1400" kern="1200" dirty="0"/>
            <a:t> predicts secondary structure of proteins: Coil (C), Helix (H) or strand (E) with a confidence score at each residue position</a:t>
          </a:r>
        </a:p>
      </dsp:txBody>
      <dsp:txXfrm>
        <a:off x="1465771" y="646282"/>
        <a:ext cx="2113346" cy="1225151"/>
      </dsp:txXfrm>
    </dsp:sp>
    <dsp:sp modelId="{A2C7BE96-A32A-40EB-8BDE-DC66DD9DB345}">
      <dsp:nvSpPr>
        <dsp:cNvPr id="0" name=""/>
        <dsp:cNvSpPr/>
      </dsp:nvSpPr>
      <dsp:spPr>
        <a:xfrm>
          <a:off x="385919" y="2749165"/>
          <a:ext cx="1030118" cy="10301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D332C-12CF-4BC6-8D27-6BBC680BD44B}">
      <dsp:nvSpPr>
        <dsp:cNvPr id="0" name=""/>
        <dsp:cNvSpPr/>
      </dsp:nvSpPr>
      <dsp:spPr>
        <a:xfrm>
          <a:off x="625374" y="2961318"/>
          <a:ext cx="551199" cy="6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C947C-8A8F-4713-B429-FCF7051D682F}">
      <dsp:nvSpPr>
        <dsp:cNvPr id="0" name=""/>
        <dsp:cNvSpPr/>
      </dsp:nvSpPr>
      <dsp:spPr>
        <a:xfrm>
          <a:off x="1472538" y="2749165"/>
          <a:ext cx="2168649" cy="1030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2 profiles which are fed into </a:t>
          </a:r>
          <a:r>
            <a:rPr lang="en-US" sz="1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Jnet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(ensemble of neural networks in 2 dimensions)</a:t>
          </a:r>
        </a:p>
      </dsp:txBody>
      <dsp:txXfrm>
        <a:off x="1472538" y="2749165"/>
        <a:ext cx="2168649" cy="1030118"/>
      </dsp:txXfrm>
    </dsp:sp>
    <dsp:sp modelId="{5F8BC6FA-3050-43EC-80F8-F9A3E8E53E8F}">
      <dsp:nvSpPr>
        <dsp:cNvPr id="0" name=""/>
        <dsp:cNvSpPr/>
      </dsp:nvSpPr>
      <dsp:spPr>
        <a:xfrm>
          <a:off x="5567233" y="2830140"/>
          <a:ext cx="946183" cy="9461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0D7FF-AB37-4E43-A8E7-4CE3917FD29B}">
      <dsp:nvSpPr>
        <dsp:cNvPr id="0" name=""/>
        <dsp:cNvSpPr/>
      </dsp:nvSpPr>
      <dsp:spPr>
        <a:xfrm>
          <a:off x="5822523" y="3085444"/>
          <a:ext cx="435593" cy="435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14131-8919-4751-BD76-ADAFE9B8DCA8}">
      <dsp:nvSpPr>
        <dsp:cNvPr id="0" name=""/>
        <dsp:cNvSpPr/>
      </dsp:nvSpPr>
      <dsp:spPr>
        <a:xfrm>
          <a:off x="6740548" y="2521413"/>
          <a:ext cx="2702810" cy="1456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data from </a:t>
          </a:r>
          <a:r>
            <a:rPr lang="en-US" sz="1400" kern="1200" dirty="0" err="1"/>
            <a:t>SCOPe</a:t>
          </a:r>
          <a:r>
            <a:rPr lang="en-US" sz="1400" kern="1200" dirty="0"/>
            <a:t> (filtered):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1507 sequences – divided into training subset (1348 sequences) and blind-test subset (149 sequences)</a:t>
          </a:r>
          <a:endParaRPr lang="en-US" sz="1400" kern="1200" dirty="0"/>
        </a:p>
      </dsp:txBody>
      <dsp:txXfrm>
        <a:off x="6740548" y="2521413"/>
        <a:ext cx="2702810" cy="1456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C190B-F186-AF4D-BD5A-C353F411B622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 dirty="0"/>
            <a:t>Convert SCOPe ID to PDB ID</a:t>
          </a:r>
          <a:endParaRPr lang="en-US" sz="1100" kern="1200" dirty="0"/>
        </a:p>
      </dsp:txBody>
      <dsp:txXfrm>
        <a:off x="1283" y="1903947"/>
        <a:ext cx="1617389" cy="1358607"/>
      </dsp:txXfrm>
    </dsp:sp>
    <dsp:sp modelId="{F0E25C32-020A-E140-8255-1A27BBC90C2C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60871E3D-7968-F043-A10D-FD4FADA953AE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17E9E-D751-4E43-87C7-408925300AF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/>
            <a:t>Convert PDB ID to UniProt ID</a:t>
          </a:r>
          <a:endParaRPr lang="en-US" sz="1100" kern="1200"/>
        </a:p>
      </dsp:txBody>
      <dsp:txXfrm>
        <a:off x="1780412" y="1903947"/>
        <a:ext cx="1617389" cy="1358607"/>
      </dsp:txXfrm>
    </dsp:sp>
    <dsp:sp modelId="{1501217D-C6D1-974C-AF6A-B4B94B7E84F2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301119DF-541C-394C-847E-5FBD2EFB26A1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F83F9-3D7C-C844-A5EE-BB3E733ADB93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/>
            <a:t>Search Alphafold using UniProt ID</a:t>
          </a:r>
          <a:endParaRPr lang="en-US" sz="1100" kern="1200"/>
        </a:p>
      </dsp:txBody>
      <dsp:txXfrm>
        <a:off x="3559540" y="1903947"/>
        <a:ext cx="1617389" cy="1358607"/>
      </dsp:txXfrm>
    </dsp:sp>
    <dsp:sp modelId="{1BBD2D2F-60CB-CD4E-8053-7F55425F248F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7DC70537-A162-1941-B959-779CC18E80E9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DF36D-28D3-DB4F-883A-C3C53DC7A3EE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/>
            <a:t>Save Alphafold predictions (pdb files)</a:t>
          </a:r>
          <a:endParaRPr lang="en-US" sz="1100" kern="1200"/>
        </a:p>
      </dsp:txBody>
      <dsp:txXfrm>
        <a:off x="5338669" y="1903947"/>
        <a:ext cx="1617389" cy="1358607"/>
      </dsp:txXfrm>
    </dsp:sp>
    <dsp:sp modelId="{45DBC6BA-FCE0-3742-85BD-00B7503AE5A7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A7EF5411-9BA8-D04B-AFBA-7235D4E4E081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B36E9-855C-A84B-ABAA-D40B93D8512D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/>
            <a:t>Run DSSP on Alphafold to obtain secondary structure (reduced) and sequence</a:t>
          </a:r>
          <a:endParaRPr lang="en-US" sz="1100" kern="1200"/>
        </a:p>
      </dsp:txBody>
      <dsp:txXfrm>
        <a:off x="7117798" y="1903947"/>
        <a:ext cx="1617389" cy="1358607"/>
      </dsp:txXfrm>
    </dsp:sp>
    <dsp:sp modelId="{80CE5DEA-DB0D-E949-B4B7-3B60DB2877D3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C47AED11-F5E4-7449-B640-0EEB42BD902D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6F971-C6F8-F440-BF61-91C31A31984B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100" kern="1200" dirty="0"/>
            <a:t>Align sequences and predictions - SIFTS</a:t>
          </a:r>
          <a:endParaRPr lang="en-US" sz="1100" kern="1200" dirty="0"/>
        </a:p>
      </dsp:txBody>
      <dsp:txXfrm>
        <a:off x="8896926" y="1903947"/>
        <a:ext cx="1617389" cy="1358607"/>
      </dsp:txXfrm>
    </dsp:sp>
    <dsp:sp modelId="{07509779-1C3D-D846-8F79-BF2585546E4A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0B8AA5FF-348A-7844-8E60-45DD52C26FB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73D15-EB82-6E4B-B0E6-38A803FCED67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 dirty="0"/>
            <a:t>SCOPe to PDB – need to find start and end point and align</a:t>
          </a:r>
          <a:endParaRPr lang="en-US" sz="3300" kern="1200" dirty="0"/>
        </a:p>
      </dsp:txBody>
      <dsp:txXfrm>
        <a:off x="38638" y="45464"/>
        <a:ext cx="10438324" cy="714229"/>
      </dsp:txXfrm>
    </dsp:sp>
    <dsp:sp modelId="{854A7CE3-3134-0640-82FF-E9F5B4B5AA88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1056 sequences </a:t>
          </a:r>
          <a:r>
            <a:rPr lang="en-CY" sz="3300" kern="1200" dirty="0"/>
            <a:t>– </a:t>
          </a:r>
          <a:r>
            <a:rPr lang="en-US" sz="3300" kern="1200" dirty="0"/>
            <a:t> no alignment needed</a:t>
          </a:r>
        </a:p>
      </dsp:txBody>
      <dsp:txXfrm>
        <a:off x="38638" y="932009"/>
        <a:ext cx="10438324" cy="714229"/>
      </dsp:txXfrm>
    </dsp:sp>
    <dsp:sp modelId="{B55973A1-F5CB-184A-8247-7E63B5F74995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484 </a:t>
          </a:r>
          <a:r>
            <a:rPr lang="en-CY" sz="3300" kern="1200" dirty="0"/>
            <a:t>– </a:t>
          </a:r>
          <a:r>
            <a:rPr lang="en-US" sz="3300" kern="1200" dirty="0"/>
            <a:t> alignment needed</a:t>
          </a:r>
        </a:p>
      </dsp:txBody>
      <dsp:txXfrm>
        <a:off x="38638" y="1818554"/>
        <a:ext cx="10438324" cy="714229"/>
      </dsp:txXfrm>
    </dsp:sp>
    <dsp:sp modelId="{D92BBAB2-5E93-E242-ACC5-6BEB4ADFAFC0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 dirty="0"/>
            <a:t>Uniprot and PDB sequences are different</a:t>
          </a:r>
          <a:endParaRPr lang="en-US" sz="3300" kern="1200" dirty="0"/>
        </a:p>
      </dsp:txBody>
      <dsp:txXfrm>
        <a:off x="38638" y="2705099"/>
        <a:ext cx="10438324" cy="714229"/>
      </dsp:txXfrm>
    </dsp:sp>
    <dsp:sp modelId="{DA32316E-B449-5C46-99C5-151713FA5D1C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SIFTS – alignment by indexing</a:t>
          </a:r>
        </a:p>
      </dsp:txBody>
      <dsp:txXfrm>
        <a:off x="38638" y="3591644"/>
        <a:ext cx="10438324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F3FBF-F604-A34E-9ADF-7772D49CFE67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/>
            <a:t>Some PDB ID’s were deprecated </a:t>
          </a:r>
          <a:endParaRPr lang="en-US" sz="3300" kern="1200"/>
        </a:p>
      </dsp:txBody>
      <dsp:txXfrm>
        <a:off x="38638" y="488737"/>
        <a:ext cx="10438324" cy="714229"/>
      </dsp:txXfrm>
    </dsp:sp>
    <dsp:sp modelId="{D951D2F7-AC46-7F4B-BD19-A27348414C35}">
      <dsp:nvSpPr>
        <dsp:cNvPr id="0" name=""/>
        <dsp:cNvSpPr/>
      </dsp:nvSpPr>
      <dsp:spPr>
        <a:xfrm>
          <a:off x="0" y="1336644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/>
            <a:t>Some SCOPe ID’s could not be found (excluded)</a:t>
          </a:r>
          <a:endParaRPr lang="en-US" sz="3300" kern="1200"/>
        </a:p>
      </dsp:txBody>
      <dsp:txXfrm>
        <a:off x="38638" y="1375282"/>
        <a:ext cx="10438324" cy="714229"/>
      </dsp:txXfrm>
    </dsp:sp>
    <dsp:sp modelId="{E0FA5498-AF2E-1241-8402-443DE78393F8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/>
            <a:t>Sequences/Predictions not long enough sequences to align </a:t>
          </a:r>
          <a:endParaRPr lang="en-US" sz="3300" kern="1200"/>
        </a:p>
      </dsp:txBody>
      <dsp:txXfrm>
        <a:off x="38638" y="2261827"/>
        <a:ext cx="10438324" cy="714229"/>
      </dsp:txXfrm>
    </dsp:sp>
    <dsp:sp modelId="{5BBF1523-5A20-714C-A317-8C094873618E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3300" kern="1200" dirty="0"/>
            <a:t>Had trouble getting enough pdb’s to align at first</a:t>
          </a:r>
          <a:endParaRPr lang="en-US" sz="3300" kern="1200" dirty="0"/>
        </a:p>
      </dsp:txBody>
      <dsp:txXfrm>
        <a:off x="38638" y="3148372"/>
        <a:ext cx="10438324" cy="714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FD49E-C508-4E48-9C67-32F85E298BA0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DC88B-1815-B649-955A-C8C7D2A555E1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Both </a:t>
          </a:r>
          <a:r>
            <a:rPr lang="en-GB" sz="2300" kern="1200" dirty="0" err="1"/>
            <a:t>Alphafold</a:t>
          </a:r>
          <a:r>
            <a:rPr lang="en-GB" sz="2300" kern="1200" dirty="0"/>
            <a:t> and </a:t>
          </a:r>
          <a:r>
            <a:rPr lang="en-GB" sz="2300" kern="1200" dirty="0" err="1"/>
            <a:t>Jpred</a:t>
          </a:r>
          <a:r>
            <a:rPr lang="en-GB" sz="2300" kern="1200" dirty="0"/>
            <a:t> have high prediction accuracies</a:t>
          </a:r>
          <a:endParaRPr lang="en-US" sz="2300" kern="1200" dirty="0"/>
        </a:p>
      </dsp:txBody>
      <dsp:txXfrm>
        <a:off x="398656" y="1088253"/>
        <a:ext cx="2959127" cy="1837317"/>
      </dsp:txXfrm>
    </dsp:sp>
    <dsp:sp modelId="{7F5F927D-7808-224A-96BE-5F175DEEEABE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88CC0-032F-5F4D-BF0D-36342E94E71D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Training data was used (might not be representative) - for further comparison, use 'blind' data</a:t>
          </a:r>
        </a:p>
      </dsp:txBody>
      <dsp:txXfrm>
        <a:off x="4155097" y="1088253"/>
        <a:ext cx="2959127" cy="1837317"/>
      </dsp:txXfrm>
    </dsp:sp>
    <dsp:sp modelId="{5BFE3548-DCE6-A84D-9FAD-3C0E652F946B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08304-7DE7-D649-ACD7-6EFCF42B4135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Unmatched files</a:t>
          </a:r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610F-6DF2-374E-8E70-A5B66A1B2FC1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4D02D-ED0C-EA4D-85A0-EF8F02FD611E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5785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pig.com/blog/2021/07/alphafold-2-is-here-whats-behind-the-structure-prediction-miracl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B41CA-2F3F-8644-9B1D-622008FC5BAA}" type="slidenum">
              <a:rPr lang="en-CY" smtClean="0"/>
              <a:t>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45036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Y" dirty="0"/>
              <a:t>how stuff that’s worth showing – scale, lowest J</a:t>
            </a:r>
            <a:r>
              <a:rPr lang="en-GB" dirty="0"/>
              <a:t>p</a:t>
            </a:r>
            <a:r>
              <a:rPr lang="en-CY" dirty="0"/>
              <a:t>red acc vs lowest AF acc</a:t>
            </a:r>
          </a:p>
          <a:p>
            <a:r>
              <a:rPr lang="en-GB" dirty="0"/>
              <a:t>T</a:t>
            </a:r>
            <a:r>
              <a:rPr lang="en-CY" dirty="0"/>
              <a:t>alk a bit abt averages</a:t>
            </a:r>
          </a:p>
          <a:p>
            <a:endParaRPr lang="en-CY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Progression of a</a:t>
            </a: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ligned data – </a:t>
            </a:r>
          </a:p>
          <a:p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Y" sz="14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Accuracy</a:t>
            </a:r>
            <a:r>
              <a:rPr lang="en-CY" sz="12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 </a:t>
            </a:r>
            <a:r>
              <a:rPr lang="en-CY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– Proportion of correct predictions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Y" sz="14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Precision</a:t>
            </a:r>
            <a:r>
              <a:rPr lang="en-CY" sz="12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 </a:t>
            </a:r>
            <a:r>
              <a:rPr lang="en-CY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– % of true positive instances out of total predicted positive instances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Y" sz="14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Recall </a:t>
            </a:r>
            <a:r>
              <a:rPr lang="en-CY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– % of true positive instances out of total actual positive instances</a:t>
            </a:r>
            <a:endParaRPr lang="en-GB" sz="1200" dirty="0">
              <a:solidFill>
                <a:srgbClr val="464646"/>
              </a:solidFill>
              <a:latin typeface="Calibri" charset="0"/>
              <a:cs typeface="Calibri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F1 score </a:t>
            </a:r>
            <a:r>
              <a:rPr lang="en-CY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– </a:t>
            </a:r>
            <a:r>
              <a:rPr lang="en-GB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 harmonic mean of precision and recall</a:t>
            </a:r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10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57516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CY" dirty="0"/>
              <a:t>ere too</a:t>
            </a:r>
          </a:p>
          <a:p>
            <a:endParaRPr lang="en-CY" dirty="0"/>
          </a:p>
          <a:p>
            <a:r>
              <a:rPr lang="en-GB" dirty="0"/>
              <a:t>S</a:t>
            </a:r>
            <a:r>
              <a:rPr lang="en-CY" dirty="0"/>
              <a:t>how stuff that’s worth showing – scale, lowest J</a:t>
            </a:r>
            <a:r>
              <a:rPr lang="en-GB" dirty="0"/>
              <a:t>p</a:t>
            </a:r>
            <a:r>
              <a:rPr lang="en-CY" dirty="0"/>
              <a:t>red acc vs lowest AF acc</a:t>
            </a:r>
          </a:p>
          <a:p>
            <a:r>
              <a:rPr lang="en-GB" dirty="0"/>
              <a:t>T</a:t>
            </a:r>
            <a:r>
              <a:rPr lang="en-CY" dirty="0"/>
              <a:t>alk a bit abt averages</a:t>
            </a:r>
          </a:p>
          <a:p>
            <a:endParaRPr lang="en-CY" dirty="0"/>
          </a:p>
          <a:p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Progression of aligned data - </a:t>
            </a:r>
            <a:endParaRPr lang="en-CY" dirty="0"/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5912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Y" dirty="0"/>
              <a:t>ame here</a:t>
            </a:r>
          </a:p>
          <a:p>
            <a:r>
              <a:rPr lang="en-GB" dirty="0"/>
              <a:t>S</a:t>
            </a:r>
            <a:r>
              <a:rPr lang="en-CY" dirty="0"/>
              <a:t>how bimodality + give intro for colab</a:t>
            </a:r>
          </a:p>
          <a:p>
            <a:endParaRPr lang="en-CY" dirty="0"/>
          </a:p>
          <a:p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Progression of aligned data – 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9139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Y" dirty="0"/>
              <a:t>tarted to check some by running through colab – didn’t match up</a:t>
            </a:r>
          </a:p>
          <a:p>
            <a:r>
              <a:rPr lang="en-GB" dirty="0"/>
              <a:t>F</a:t>
            </a:r>
            <a:r>
              <a:rPr lang="en-CY" dirty="0"/>
              <a:t>igured there must be a bug in my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20694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</a:t>
            </a:r>
            <a:r>
              <a:rPr lang="en-CY" dirty="0"/>
              <a:t>f first 4 residues are the same, (</a:t>
            </a:r>
            <a:r>
              <a:rPr lang="en-GB" dirty="0"/>
              <a:t>complete matches are 159)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Exact matches 135</a:t>
            </a:r>
          </a:p>
          <a:p>
            <a:endParaRPr lang="en-CY" dirty="0"/>
          </a:p>
          <a:p>
            <a:r>
              <a:rPr lang="en-GB" dirty="0"/>
              <a:t>S</a:t>
            </a:r>
            <a:r>
              <a:rPr lang="en-CY" dirty="0"/>
              <a:t>hift scop until it matches the pdb/uniprot sequence</a:t>
            </a:r>
          </a:p>
          <a:p>
            <a:endParaRPr lang="en-CY" dirty="0"/>
          </a:p>
          <a:p>
            <a:endParaRPr lang="en-CY" dirty="0"/>
          </a:p>
          <a:p>
            <a:endParaRPr lang="en-CY" dirty="0"/>
          </a:p>
          <a:p>
            <a:r>
              <a:rPr lang="en-CY" dirty="0"/>
              <a:t>325 not matched</a:t>
            </a:r>
          </a:p>
          <a:p>
            <a:r>
              <a:rPr lang="en-CY" dirty="0"/>
              <a:t>(298 empty and 27 not empty)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54494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</a:t>
            </a:r>
            <a:r>
              <a:rPr lang="en-CY" dirty="0"/>
              <a:t>f first 4 residues are the same, (</a:t>
            </a:r>
            <a:r>
              <a:rPr lang="en-GB" dirty="0"/>
              <a:t>complete matches are 159)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Exact matches 135</a:t>
            </a:r>
          </a:p>
          <a:p>
            <a:endParaRPr lang="en-CY" dirty="0"/>
          </a:p>
          <a:p>
            <a:r>
              <a:rPr lang="en-GB" dirty="0"/>
              <a:t>S</a:t>
            </a:r>
            <a:r>
              <a:rPr lang="en-CY" dirty="0"/>
              <a:t>hift scop until it matches the pdb/uniprot sequence</a:t>
            </a:r>
          </a:p>
          <a:p>
            <a:endParaRPr lang="en-CY" dirty="0"/>
          </a:p>
          <a:p>
            <a:endParaRPr lang="en-CY" dirty="0"/>
          </a:p>
          <a:p>
            <a:endParaRPr lang="en-CY" dirty="0"/>
          </a:p>
          <a:p>
            <a:r>
              <a:rPr lang="en-CY" dirty="0"/>
              <a:t>325 not matched</a:t>
            </a:r>
          </a:p>
          <a:p>
            <a:r>
              <a:rPr lang="en-CY" dirty="0"/>
              <a:t>(298 empty and 27 not empty)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85550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H tag etc</a:t>
            </a:r>
          </a:p>
          <a:p>
            <a:r>
              <a:rPr lang="en-CY" dirty="0"/>
              <a:t>Fixes 80 – 218 left unfixed</a:t>
            </a:r>
          </a:p>
          <a:p>
            <a:endParaRPr lang="en-CY" dirty="0"/>
          </a:p>
          <a:p>
            <a:r>
              <a:rPr lang="en-GB" dirty="0"/>
              <a:t>B</a:t>
            </a:r>
            <a:r>
              <a:rPr lang="en-CY" dirty="0"/>
              <a:t>ut match is 71 out of 80</a:t>
            </a:r>
          </a:p>
          <a:p>
            <a:endParaRPr lang="en-GB" dirty="0"/>
          </a:p>
          <a:p>
            <a:r>
              <a:rPr lang="en-GB" dirty="0" err="1"/>
              <a:t>Bfr</a:t>
            </a:r>
            <a:r>
              <a:rPr lang="en-GB" dirty="0"/>
              <a:t> this</a:t>
            </a:r>
          </a:p>
          <a:p>
            <a:r>
              <a:rPr lang="en-GB" dirty="0"/>
              <a:t>(shift JP until first residue matches) – 80?</a:t>
            </a:r>
          </a:p>
          <a:p>
            <a:r>
              <a:rPr lang="en-GB" dirty="0"/>
              <a:t>First two residues? – try out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CY" dirty="0"/>
              <a:t>omething wrong here – forgot to shift predictions lol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/>
              <a:t>H tag or needed to remove the first few residues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70855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/>
              <a:t>21 fixed – 21 matches</a:t>
            </a:r>
          </a:p>
          <a:p>
            <a:endParaRPr lang="en-CY" dirty="0"/>
          </a:p>
          <a:p>
            <a:r>
              <a:rPr lang="en-GB" dirty="0"/>
              <a:t>U</a:t>
            </a:r>
            <a:r>
              <a:rPr lang="en-CY" dirty="0"/>
              <a:t>p to 2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53756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AF performs better than JP,</a:t>
            </a:r>
          </a:p>
          <a:p>
            <a:r>
              <a:rPr lang="en-CY" dirty="0"/>
              <a:t>JP has low pred. accuracy in C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593457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2 chains</a:t>
            </a:r>
          </a:p>
          <a:p>
            <a:r>
              <a:rPr lang="en-CY" dirty="0"/>
              <a:t>interaction between the 2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19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79701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So, a brief overview of what I’m gonna be talking about</a:t>
            </a:r>
          </a:p>
          <a:p>
            <a:r>
              <a:rPr lang="en-CY" dirty="0"/>
              <a:t>First of all, why is predicting protein structure so important?</a:t>
            </a:r>
          </a:p>
          <a:p>
            <a:r>
              <a:rPr lang="en-CY" dirty="0"/>
              <a:t>Then I’m gonna briefly cover how JP and AF work (no ml details bc this is just for background info)</a:t>
            </a:r>
          </a:p>
          <a:p>
            <a:r>
              <a:rPr lang="en-CY" dirty="0"/>
              <a:t>Then I will outline the steps taken to compare the data, cover some of the challenges that I faced</a:t>
            </a:r>
          </a:p>
          <a:p>
            <a:r>
              <a:rPr lang="en-GB" dirty="0"/>
              <a:t>A</a:t>
            </a:r>
            <a:r>
              <a:rPr lang="en-CY" dirty="0"/>
              <a:t>nd show some stats and scatter plots</a:t>
            </a:r>
          </a:p>
          <a:p>
            <a:r>
              <a:rPr lang="en-CY" dirty="0"/>
              <a:t>Discussion</a:t>
            </a:r>
          </a:p>
          <a:p>
            <a:r>
              <a:rPr lang="en-GB" dirty="0"/>
              <a:t>A</a:t>
            </a:r>
            <a:r>
              <a:rPr lang="en-CY" dirty="0"/>
              <a:t>nd acknowledgements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04927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Unmatched/missing files</a:t>
            </a:r>
          </a:p>
          <a:p>
            <a:r>
              <a:rPr lang="en-CY" dirty="0"/>
              <a:t>Jpred – 1348 (unique)</a:t>
            </a:r>
          </a:p>
          <a:p>
            <a:r>
              <a:rPr lang="en-CY" dirty="0"/>
              <a:t>AF -  (</a:t>
            </a:r>
          </a:p>
          <a:p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actual prediction accuracies</a:t>
            </a:r>
            <a:endParaRPr lang="en-GB" dirty="0"/>
          </a:p>
          <a:p>
            <a:endParaRPr lang="en-CY" dirty="0"/>
          </a:p>
          <a:p>
            <a:endParaRPr lang="en-CY" dirty="0"/>
          </a:p>
          <a:p>
            <a:r>
              <a:rPr lang="en-CY" sz="1200" dirty="0"/>
              <a:t>-Numbers</a:t>
            </a:r>
            <a:endParaRPr lang="en-CY" dirty="0"/>
          </a:p>
          <a:p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S</a:t>
            </a:r>
            <a:r>
              <a:rPr lang="en-CY" sz="1200" dirty="0"/>
              <a:t>tuff that </a:t>
            </a:r>
            <a:r>
              <a:rPr lang="en-GB" sz="1200" dirty="0"/>
              <a:t>I</a:t>
            </a:r>
            <a:r>
              <a:rPr lang="en-CY" sz="1200" dirty="0"/>
              <a:t>’ve learnt</a:t>
            </a:r>
          </a:p>
          <a:p>
            <a:endParaRPr lang="en-CY" dirty="0"/>
          </a:p>
          <a:p>
            <a:r>
              <a:rPr lang="en-CY" sz="1200" dirty="0">
                <a:solidFill>
                  <a:srgbClr val="FFFFFF"/>
                </a:solidFill>
              </a:rPr>
              <a:t>/Conclusions??</a:t>
            </a:r>
            <a:endParaRPr lang="en-CY" dirty="0"/>
          </a:p>
          <a:p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/>
              <a:t>Not all sequences were matched and compared – try to find missing pdb’s</a:t>
            </a:r>
            <a:endParaRPr lang="en-US" dirty="0"/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21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10218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Rubiera</a:t>
            </a:r>
            <a:r>
              <a:rPr lang="en-GB" dirty="0"/>
              <a:t>, C. O. (2021, July 19). Oxford Protein Informatics Group. Retrieved July 7, 2022, from </a:t>
            </a:r>
            <a:r>
              <a:rPr lang="en-GB" dirty="0">
                <a:hlinkClick r:id="rId3"/>
              </a:rPr>
              <a:t>https://www.blopig.com/blog/2021/07/</a:t>
            </a:r>
            <a:r>
              <a:rPr lang="en-GB">
                <a:hlinkClick r:id="rId3"/>
              </a:rPr>
              <a:t>alphafold-2-is-here-whats-behind-the-structure-prediction-miracle/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22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25539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So, Why is protein structure prediction important?</a:t>
            </a:r>
          </a:p>
          <a:p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Knowledge of protein structure and folding gives invaluable insight into the function of a protein (find stuff to say)</a:t>
            </a:r>
          </a:p>
          <a:p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0098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 err="1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Jpred</a:t>
            </a:r>
            <a:r>
              <a:rPr lang="en-US" altLang="en-US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 was developed by the Barton Group to predict secondary structure</a:t>
            </a:r>
          </a:p>
          <a:p>
            <a:r>
              <a:rPr lang="en-US" altLang="en-US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It also predicts solvent accessibility and coiled-coil regions</a:t>
            </a:r>
          </a:p>
          <a:p>
            <a:endParaRPr lang="en-US" dirty="0">
              <a:solidFill>
                <a:srgbClr val="464646"/>
              </a:solidFill>
              <a:latin typeface="Calibri" charset="0"/>
              <a:cs typeface="Calibri" charset="0"/>
            </a:endParaRPr>
          </a:p>
          <a:p>
            <a:r>
              <a:rPr lang="en-US" dirty="0">
                <a:solidFill>
                  <a:srgbClr val="464646"/>
                </a:solidFill>
                <a:latin typeface="Calibri" charset="0"/>
                <a:cs typeface="Calibri" charset="0"/>
              </a:rPr>
              <a:t>Input can be single aa seq or MSA</a:t>
            </a:r>
          </a:p>
          <a:p>
            <a:r>
              <a:rPr lang="en-US" dirty="0">
                <a:solidFill>
                  <a:srgbClr val="464646"/>
                </a:solidFill>
                <a:latin typeface="Calibri" charset="0"/>
                <a:cs typeface="Calibri" charset="0"/>
              </a:rPr>
              <a:t>C – coil</a:t>
            </a:r>
          </a:p>
          <a:p>
            <a:r>
              <a:rPr lang="en-US" dirty="0">
                <a:solidFill>
                  <a:srgbClr val="464646"/>
                </a:solidFill>
                <a:latin typeface="Calibri" charset="0"/>
                <a:cs typeface="Calibri" charset="0"/>
              </a:rPr>
              <a:t>E – strand</a:t>
            </a:r>
          </a:p>
          <a:p>
            <a:r>
              <a:rPr lang="en-US" dirty="0">
                <a:solidFill>
                  <a:srgbClr val="464646"/>
                </a:solidFill>
                <a:latin typeface="Calibri" charset="0"/>
                <a:cs typeface="Calibri" charset="0"/>
              </a:rPr>
              <a:t>H - helix</a:t>
            </a:r>
          </a:p>
          <a:p>
            <a:endParaRPr lang="en-US" dirty="0">
              <a:solidFill>
                <a:srgbClr val="464646"/>
              </a:solidFill>
              <a:latin typeface="Calibri" charset="0"/>
              <a:cs typeface="Calibri" charset="0"/>
            </a:endParaRPr>
          </a:p>
          <a:p>
            <a:r>
              <a:rPr lang="en-US" dirty="0">
                <a:solidFill>
                  <a:srgbClr val="464646"/>
                </a:solidFill>
                <a:latin typeface="Calibri" charset="0"/>
                <a:cs typeface="Calibri" charset="0"/>
              </a:rPr>
              <a:t>It also gives a confidence score at each residue 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confidence score (0-9) indicates the reliability for each residue and is as important as the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Compares with DSSP to figure out accuracy (8-3 reduced)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2 profiles (HMM and PSSM) which are fed into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machine learning algorithm incorporated into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Jpred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 classification of proteins (extended) – classifies by domains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4206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what about </a:t>
            </a:r>
            <a:r>
              <a:rPr lang="en-US" dirty="0" err="1"/>
              <a:t>alphafold</a:t>
            </a:r>
            <a:r>
              <a:rPr lang="en-US" dirty="0"/>
              <a:t>?</a:t>
            </a:r>
            <a:endParaRPr lang="en-CY" dirty="0"/>
          </a:p>
          <a:p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 err="1">
                <a:latin typeface="Calibri" charset="0"/>
                <a:ea typeface="Calibri" charset="0"/>
                <a:cs typeface="Calibri" charset="0"/>
              </a:rPr>
              <a:t>Alphafold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(AF) was developed by Google’s 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DeepView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to predict 3D structure given a sequence of amino acids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In essence, they both take as input an amino acid sequence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However, 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Alphafold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gives a 3d image of the structure – you can see visually helix, strand, coil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The ensemble of neural networks works similarly to 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Jpred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, where it creates a multiple sequence alignment and searches into a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Alphafold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uses a machine learning technique (idea) called attention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Iterative</a:t>
            </a:r>
          </a:p>
          <a:p>
            <a:endParaRPr lang="en-CY" dirty="0"/>
          </a:p>
          <a:p>
            <a:endParaRPr lang="en-CY" dirty="0"/>
          </a:p>
          <a:p>
            <a:r>
              <a:rPr lang="en-GB" dirty="0"/>
              <a:t>P</a:t>
            </a:r>
            <a:r>
              <a:rPr lang="en-CY" dirty="0"/>
              <a:t>air repre- model of which aa are likely to be in contact with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96669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Now that we have all the background information, how can we compare </a:t>
            </a:r>
            <a:r>
              <a:rPr lang="en-US" sz="105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jpred</a:t>
            </a: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105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Alphafold</a:t>
            </a: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 Scop to PDB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PDB to </a:t>
            </a:r>
            <a:r>
              <a:rPr lang="en-US" sz="105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Uniprot</a:t>
            </a:r>
            <a:endParaRPr lang="en-US" sz="105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Search </a:t>
            </a:r>
            <a:r>
              <a:rPr lang="en-US" sz="105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alphafold</a:t>
            </a: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website (already given predictions) -- I didn’t run AF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Run </a:t>
            </a:r>
            <a:r>
              <a:rPr lang="en-US" sz="105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dssp</a:t>
            </a: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– to convert 3d to secondary structure (reduced)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5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Align the sequences and predictions – using a program called SIFTS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5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Alphafold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 searches into the </a:t>
            </a: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Uniprot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 database, and thus </a:t>
            </a: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recognises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 </a:t>
            </a: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Uniprot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 ID’s. To map between </a:t>
            </a: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SCOPe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 and </a:t>
            </a:r>
            <a:r>
              <a:rPr lang="en-US" sz="1200" dirty="0" err="1">
                <a:solidFill>
                  <a:srgbClr val="464646"/>
                </a:solidFill>
                <a:latin typeface="Calibri" charset="0"/>
                <a:cs typeface="Calibri" charset="0"/>
              </a:rPr>
              <a:t>Uniprot</a:t>
            </a:r>
            <a:r>
              <a:rPr lang="en-US" sz="1200" dirty="0">
                <a:solidFill>
                  <a:srgbClr val="464646"/>
                </a:solidFill>
                <a:latin typeface="Calibri" charset="0"/>
                <a:cs typeface="Calibri" charset="0"/>
              </a:rPr>
              <a:t>, they are first converted into the more universal, experimentally-derived PDB ID’s.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622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The first challenge I faced</a:t>
            </a:r>
          </a:p>
          <a:p>
            <a:endParaRPr lang="en-CY" dirty="0"/>
          </a:p>
          <a:p>
            <a:r>
              <a:rPr lang="en-GB" dirty="0"/>
              <a:t>multiple</a:t>
            </a:r>
            <a:r>
              <a:rPr lang="en-CY" dirty="0"/>
              <a:t> scope id’s mapped to one pdb</a:t>
            </a:r>
          </a:p>
          <a:p>
            <a:r>
              <a:rPr lang="en-CY" dirty="0"/>
              <a:t>(pdb is 4 characters long and starts from second character)</a:t>
            </a:r>
          </a:p>
          <a:p>
            <a:r>
              <a:rPr lang="en-CY" dirty="0"/>
              <a:t> </a:t>
            </a:r>
          </a:p>
          <a:p>
            <a:endParaRPr lang="en-CY" dirty="0"/>
          </a:p>
          <a:p>
            <a:r>
              <a:rPr lang="en-CY" dirty="0"/>
              <a:t>SCOP is domain, pdb is crystal structure – scop gives chain</a:t>
            </a:r>
          </a:p>
          <a:p>
            <a:endParaRPr lang="en-CY" dirty="0"/>
          </a:p>
          <a:p>
            <a:r>
              <a:rPr lang="en-GB" dirty="0"/>
              <a:t>P</a:t>
            </a:r>
            <a:r>
              <a:rPr lang="en-CY" dirty="0"/>
              <a:t>db to uniprot – </a:t>
            </a:r>
          </a:p>
          <a:p>
            <a:r>
              <a:rPr lang="en-GB" dirty="0"/>
              <a:t>R</a:t>
            </a:r>
            <a:r>
              <a:rPr lang="en-CY" dirty="0"/>
              <a:t>unning AF – some not found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>
                <a:sym typeface="Wingdings" pitchFamily="2" charset="2"/>
              </a:rPr>
              <a:t>After running DSSP   883 unique pdb id’s (1135 Uniprot)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>
              <a:sym typeface="Wingdings" pitchFamily="2" charset="2"/>
            </a:endParaRP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0729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The second challenge that I faced was aligning</a:t>
            </a:r>
          </a:p>
          <a:p>
            <a:endParaRPr lang="en-CY" dirty="0"/>
          </a:p>
          <a:p>
            <a:r>
              <a:rPr lang="en-CY" dirty="0"/>
              <a:t>Since SCOP shows only domains and PDB is from crystal structure,</a:t>
            </a:r>
          </a:p>
          <a:p>
            <a:r>
              <a:rPr lang="en-GB" dirty="0"/>
              <a:t>N</a:t>
            </a:r>
            <a:r>
              <a:rPr lang="en-CY" dirty="0"/>
              <a:t>eeded to find where the domain started in the crystal structure sequence</a:t>
            </a:r>
          </a:p>
          <a:p>
            <a:endParaRPr lang="en-CY" dirty="0"/>
          </a:p>
          <a:p>
            <a:r>
              <a:rPr lang="en-CY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/>
              <a:t>Uniprot often larger than PDB, and needs aligning</a:t>
            </a:r>
          </a:p>
          <a:p>
            <a:r>
              <a:rPr lang="en-CY" dirty="0"/>
              <a:t>SIFTS used – show snippet?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CY" dirty="0"/>
              <a:t>SIFTS gives you the position in the uniprot sequence at which the pdb starts</a:t>
            </a:r>
          </a:p>
          <a:p>
            <a:endParaRPr lang="en-CY" dirty="0"/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2272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PDB – switched out for the newer versions</a:t>
            </a:r>
          </a:p>
          <a:p>
            <a:r>
              <a:rPr lang="en-CY" dirty="0"/>
              <a:t>SCOP – excluded</a:t>
            </a:r>
          </a:p>
          <a:p>
            <a:r>
              <a:rPr lang="en-CY" dirty="0"/>
              <a:t>Seq/Pred that matched sections sometimes weren’t long enough</a:t>
            </a:r>
          </a:p>
          <a:p>
            <a:endParaRPr lang="en-CY" dirty="0"/>
          </a:p>
          <a:p>
            <a:r>
              <a:rPr lang="en-CY" dirty="0"/>
              <a:t>So then I’m gonna show you the progression of the aligned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dirty="0"/>
              <a:t>show progression</a:t>
            </a:r>
            <a:endParaRPr lang="en-US" dirty="0"/>
          </a:p>
          <a:p>
            <a:r>
              <a:rPr lang="en-CY" dirty="0"/>
              <a:t> </a:t>
            </a:r>
          </a:p>
          <a:p>
            <a:endParaRPr lang="en-CY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Importance of plotting!! – lol</a:t>
            </a: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D02D-ED0C-EA4D-85A0-EF8F02FD611E}" type="slidenum">
              <a:rPr lang="en-CY" smtClean="0"/>
              <a:t>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203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7795-22AF-35A6-FDEC-6B4F4C7EB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4A9CA6-4671-98F4-E293-37C6C750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3FD53-B3E7-5C72-D1A9-3F30BB40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4ABD9-4324-A1C0-7D4D-60ED1289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F2722-10F9-541F-588A-5C6121CD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7292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FE94-A24A-A0DD-9E7D-121A2ECE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215A-6A53-466C-92F9-E6D54E034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E128-6117-5022-80A2-38758155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E9DC-BA2C-8505-07A3-4958673F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62ADA-29BE-B79B-EA4E-0D9307C7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9613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18D8D-5223-04A2-F99B-980F894BA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E67A8-0A69-0FBA-FFA0-6806707B1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2488-E729-DBD3-EC35-A13AC456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A09E-9892-C243-156E-BEB3B6B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A73D8-F769-9F91-B880-9B44EDC5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19623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58FB-3A43-9A7E-C3C8-405F9D80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E100-86A9-8F7B-474F-3AEA85FE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282B3-48A9-AABC-B7A6-86A47785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B0BE-AD94-9740-18F9-1C106F04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DED00-9EEC-5103-38F6-031A99B5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5977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7D20-AC8D-B626-4543-48E9CC9C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B8D56-2F82-23F4-B0E9-538F09727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8404-D14E-642F-3848-8D9CBC88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06C54-D4D7-3527-89BA-B21965E5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A5F5-706E-9F41-EB78-036C892D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9423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C18-B737-A782-48DC-15D8B0BD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F08A-AC68-01A1-EAA2-B140DDB5D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23C6E-02F4-80D8-A93E-1CDCFD9D1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81736-953B-75E5-E684-6D2384A0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59BA6-EE35-D744-7193-D98FBF52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C6A63-D33F-55DB-CFF6-3A66CF0C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6352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3A9-FF26-6D96-4BEA-5E4570A0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CB581-E36C-E496-91F1-A239E05C8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A0263-0A57-A203-9D3C-A87EA75EC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E057F-EEEA-6EA0-73BE-F9573B48F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43E3C-484B-0E36-9ED5-39C3D5AFB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E2AA37-8A24-FFF9-DFA9-7B963E1E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95ED2-BC6B-F0DF-C011-5F386656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E9D80-BB50-56C4-5BFE-09EFBB19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2638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5CE7-761E-439F-6258-6FCA06C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A0A56-2C9F-3A46-7AE9-06CDE57C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6447B-C6B4-0624-2F7A-AA5D3EE2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4040E-7360-7EBA-02D8-E1A48431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1377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D77E7-5D3E-2C47-D482-3E1D17312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4DDCB-6A8A-AB6D-7D85-22E9C08C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2CAAC-906A-83AC-BED1-4866AA49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4137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CD19-44D0-D8FF-35E0-91763C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B126-A4B0-46C9-938E-E28DB914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42446-3CD3-3CA4-064C-27EDAED9E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B7F95-8D22-43A9-958C-2AB4E9A5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1A53C-193B-FFFD-3573-BC0E5DEA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8758-664D-F1B0-AD4A-B19B6F7C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1238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BFAC-4345-82B1-89AF-B0E9570E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C174-7507-EB58-DB37-F3C79E8F7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3259D-A77B-2BB4-7F90-803097B00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7EFA1-D0A0-326F-65E6-610BEF30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6C245-F6C4-C729-B2DF-D72BAF80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68581-6015-3CB7-D8BA-E5FD1228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6785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327C6-B717-1BD1-6AC7-C1CEF8D0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E49FE-E28E-C854-37FA-4FBB76E2D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AD47-CF6B-3C7E-2D72-00C4E07B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C0F7-A352-B04F-B2BF-F8434FF978AE}" type="datetimeFigureOut">
              <a:rPr lang="en-CY" smtClean="0"/>
              <a:t>25/08/2022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8C57E-71DD-4D8A-21E7-EAFB92CB9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76396-4836-6F8E-B9E8-D1055347B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687A-4CBD-2947-8658-E6425ED5D320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1372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phafold.ebi.ac.uk/entry/P7490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6493E-75B1-279A-C76D-8D05FABF8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4376508"/>
            <a:ext cx="9623404" cy="1257202"/>
          </a:xfrm>
        </p:spPr>
        <p:txBody>
          <a:bodyPr>
            <a:normAutofit/>
          </a:bodyPr>
          <a:lstStyle/>
          <a:p>
            <a:pPr algn="l"/>
            <a:r>
              <a:rPr lang="en-CY" sz="5600" dirty="0"/>
              <a:t>Comparing Jpred and Alphafold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0D539-3772-3663-697B-A20087276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159" y="5633710"/>
            <a:ext cx="9623404" cy="417227"/>
          </a:xfrm>
        </p:spPr>
        <p:txBody>
          <a:bodyPr>
            <a:normAutofit/>
          </a:bodyPr>
          <a:lstStyle/>
          <a:p>
            <a:pPr algn="l"/>
            <a:r>
              <a:rPr lang="en-CY" sz="2200"/>
              <a:t>Sophia Constantinou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3A2AB5-9386-1B61-13D1-70E9E54C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16" y="1667824"/>
            <a:ext cx="4825404" cy="166476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3D32D2B-5E22-B6E3-353B-EB5A19572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054" y="1830682"/>
            <a:ext cx="4825407" cy="133904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5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"/>
    </mc:Choice>
    <mc:Fallback xmlns="">
      <p:transition spd="slow" advTm="17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9F1297-45BA-46AE-84F1-4DCB47841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7"/>
          <a:stretch/>
        </p:blipFill>
        <p:spPr>
          <a:xfrm>
            <a:off x="5606256" y="1325563"/>
            <a:ext cx="4051300" cy="1108075"/>
          </a:xfrm>
          <a:prstGeom prst="rect">
            <a:avLst/>
          </a:prstGeom>
        </p:spPr>
      </p:pic>
      <p:pic>
        <p:nvPicPr>
          <p:cNvPr id="5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1294B08-9EE9-4B29-4EEC-4A8D0580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317"/>
          <a:stretch/>
        </p:blipFill>
        <p:spPr>
          <a:xfrm>
            <a:off x="4038600" y="3089275"/>
            <a:ext cx="7186613" cy="293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7BDD1-F36C-3A9D-2DA9-675D6F83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332 pdb id’s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BFD832-CE62-C13F-190C-DC9966FB1741}"/>
              </a:ext>
            </a:extLst>
          </p:cNvPr>
          <p:cNvSpPr txBox="1">
            <a:spLocks/>
          </p:cNvSpPr>
          <p:nvPr/>
        </p:nvSpPr>
        <p:spPr>
          <a:xfrm>
            <a:off x="419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Y" dirty="0"/>
              <a:t>Progression of aligned data</a:t>
            </a:r>
          </a:p>
        </p:txBody>
      </p:sp>
    </p:spTree>
    <p:extLst>
      <p:ext uri="{BB962C8B-B14F-4D97-AF65-F5344CB8AC3E}">
        <p14:creationId xmlns:p14="http://schemas.microsoft.com/office/powerpoint/2010/main" val="99955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488E5B8-9650-ACBA-FE16-AA44EECE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671"/>
          <a:stretch/>
        </p:blipFill>
        <p:spPr>
          <a:xfrm>
            <a:off x="5603464" y="1512763"/>
            <a:ext cx="4056884" cy="1123200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68DF33F-F41F-4F8A-28CA-81D9D9D8F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927350"/>
            <a:ext cx="7186613" cy="343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0E177-699A-ADEB-E198-7F6D174E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685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pdb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id’s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0A737E-E587-9AEC-963E-A99351843CB2}"/>
              </a:ext>
            </a:extLst>
          </p:cNvPr>
          <p:cNvSpPr txBox="1">
            <a:spLocks/>
          </p:cNvSpPr>
          <p:nvPr/>
        </p:nvSpPr>
        <p:spPr>
          <a:xfrm>
            <a:off x="419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Y" dirty="0"/>
              <a:t>Progression of aligned data</a:t>
            </a:r>
          </a:p>
        </p:txBody>
      </p:sp>
    </p:spTree>
    <p:extLst>
      <p:ext uri="{BB962C8B-B14F-4D97-AF65-F5344CB8AC3E}">
        <p14:creationId xmlns:p14="http://schemas.microsoft.com/office/powerpoint/2010/main" val="1392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5F077C7-10F4-CC7F-FDBC-F847C70B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61"/>
          <a:stretch/>
        </p:blipFill>
        <p:spPr>
          <a:xfrm>
            <a:off x="5763594" y="1508419"/>
            <a:ext cx="4027312" cy="1131888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91E1ADD-B14A-70ED-554A-0666BA083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067050"/>
            <a:ext cx="7477301" cy="3389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B548D-4937-C07E-D486-8141A323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731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pdb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id’s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4FE55D-6080-5B49-B35A-5CAAB2DEA166}"/>
              </a:ext>
            </a:extLst>
          </p:cNvPr>
          <p:cNvSpPr txBox="1">
            <a:spLocks/>
          </p:cNvSpPr>
          <p:nvPr/>
        </p:nvSpPr>
        <p:spPr>
          <a:xfrm>
            <a:off x="419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Y" dirty="0"/>
              <a:t>Progression of aligned data</a:t>
            </a:r>
          </a:p>
        </p:txBody>
      </p:sp>
    </p:spTree>
    <p:extLst>
      <p:ext uri="{BB962C8B-B14F-4D97-AF65-F5344CB8AC3E}">
        <p14:creationId xmlns:p14="http://schemas.microsoft.com/office/powerpoint/2010/main" val="303111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427E-5B5C-32B2-8D6A-E1EB3C45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Something wrong..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FC875-0FA0-78F2-E1F1-9D039F3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Y" dirty="0"/>
              <a:t>Bimodality of data</a:t>
            </a:r>
          </a:p>
          <a:p>
            <a:r>
              <a:rPr lang="en-CY" dirty="0"/>
              <a:t>Ran some sequences through colab (AF)</a:t>
            </a:r>
          </a:p>
          <a:p>
            <a:r>
              <a:rPr lang="en-CY" dirty="0"/>
              <a:t>Visualised 2cxy in jalview - chimera</a:t>
            </a:r>
          </a:p>
          <a:p>
            <a:endParaRPr lang="en-CY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1BBDA67-5ABF-B69E-9C2E-578C3A1A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7"/>
          <a:stretch/>
        </p:blipFill>
        <p:spPr>
          <a:xfrm>
            <a:off x="7425489" y="1920875"/>
            <a:ext cx="4242636" cy="138615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A82FFD-3AD3-6C99-0A98-92A4DBB4F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9931" r="9284" b="30098"/>
          <a:stretch/>
        </p:blipFill>
        <p:spPr>
          <a:xfrm>
            <a:off x="1343025" y="3694378"/>
            <a:ext cx="2843351" cy="261752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BD2B9-88D8-33E7-4A7B-CFFE2CF32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30" t="16134" r="8292" b="39121"/>
          <a:stretch/>
        </p:blipFill>
        <p:spPr>
          <a:xfrm>
            <a:off x="5891514" y="3789628"/>
            <a:ext cx="3067950" cy="261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30C7D-9896-8660-5F66-0A2E7307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Y" sz="5400" dirty="0"/>
              <a:t>1056 files (no SCOPe alignment)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377FC-4812-B6DC-2346-3309ABC3A38F}"/>
              </a:ext>
            </a:extLst>
          </p:cNvPr>
          <p:cNvSpPr txBox="1"/>
          <p:nvPr/>
        </p:nvSpPr>
        <p:spPr>
          <a:xfrm>
            <a:off x="4165600" y="1306017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Exact match: 727 </a:t>
            </a:r>
          </a:p>
          <a:p>
            <a:pPr algn="ctr"/>
            <a:r>
              <a:rPr lang="en-GB" dirty="0"/>
              <a:t>Unique </a:t>
            </a:r>
            <a:r>
              <a:rPr lang="en-GB" dirty="0" err="1"/>
              <a:t>pdb</a:t>
            </a:r>
            <a:r>
              <a:rPr lang="en-GB" dirty="0"/>
              <a:t> id’s: 511</a:t>
            </a:r>
          </a:p>
          <a:p>
            <a:endParaRPr lang="en-CY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1D9BA46-F7CF-63B9-9278-2A66FDEE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1875493"/>
            <a:ext cx="10647950" cy="45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039D51B-5AD5-68CF-F967-E997D97A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1844675"/>
            <a:ext cx="104790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30C7D-9896-8660-5F66-0A2E7307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Match first few residues (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-PDB)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377FC-4812-B6DC-2346-3309ABC3A38F}"/>
              </a:ext>
            </a:extLst>
          </p:cNvPr>
          <p:cNvSpPr txBox="1"/>
          <p:nvPr/>
        </p:nvSpPr>
        <p:spPr>
          <a:xfrm>
            <a:off x="4165600" y="1306017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Exact match: 861 </a:t>
            </a:r>
          </a:p>
          <a:p>
            <a:pPr algn="ctr"/>
            <a:r>
              <a:rPr lang="en-GB" dirty="0"/>
              <a:t>Unique </a:t>
            </a:r>
            <a:r>
              <a:rPr lang="en-GB" dirty="0" err="1"/>
              <a:t>pdb</a:t>
            </a:r>
            <a:r>
              <a:rPr lang="en-GB" dirty="0"/>
              <a:t> id’s: 612</a:t>
            </a:r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15574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9411-B3D6-B45A-95A2-B419F6EB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403225"/>
            <a:ext cx="10515600" cy="1325563"/>
          </a:xfrm>
        </p:spPr>
        <p:txBody>
          <a:bodyPr/>
          <a:lstStyle/>
          <a:p>
            <a:r>
              <a:rPr lang="en-CY" sz="5200" dirty="0"/>
              <a:t>Shift – more SCOPe files aligned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FA61784-3556-096E-8A63-4C07F625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843087"/>
            <a:ext cx="10398394" cy="4456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8089C-A744-B1F9-D6BD-43BE05C39945}"/>
              </a:ext>
            </a:extLst>
          </p:cNvPr>
          <p:cNvSpPr txBox="1"/>
          <p:nvPr/>
        </p:nvSpPr>
        <p:spPr>
          <a:xfrm>
            <a:off x="4165600" y="1306017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Exact match: 932 </a:t>
            </a:r>
          </a:p>
          <a:p>
            <a:pPr algn="ctr"/>
            <a:r>
              <a:rPr lang="en-GB" dirty="0"/>
              <a:t>Unique </a:t>
            </a:r>
            <a:r>
              <a:rPr lang="en-GB" dirty="0" err="1"/>
              <a:t>pdb</a:t>
            </a:r>
            <a:r>
              <a:rPr lang="en-GB" dirty="0"/>
              <a:t> id’s: 678</a:t>
            </a:r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48239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F0BE-4983-D3AC-3C5C-4C861EFC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363537"/>
            <a:ext cx="10515600" cy="1325563"/>
          </a:xfrm>
        </p:spPr>
        <p:txBody>
          <a:bodyPr/>
          <a:lstStyle/>
          <a:p>
            <a:r>
              <a:rPr lang="en-GB" sz="5200" dirty="0"/>
              <a:t>R</a:t>
            </a:r>
            <a:r>
              <a:rPr lang="en-CY" sz="5200" dirty="0"/>
              <a:t>emove some rows that don’t match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930038D-F340-0620-46B5-DC18502A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9" y="1879600"/>
            <a:ext cx="10768015" cy="4614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3C318-E08A-F6C4-BE94-E45657641ED5}"/>
              </a:ext>
            </a:extLst>
          </p:cNvPr>
          <p:cNvSpPr txBox="1"/>
          <p:nvPr/>
        </p:nvSpPr>
        <p:spPr>
          <a:xfrm>
            <a:off x="4165600" y="1306017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Exact match: 953 </a:t>
            </a:r>
          </a:p>
          <a:p>
            <a:pPr algn="ctr"/>
            <a:r>
              <a:rPr lang="en-GB" dirty="0"/>
              <a:t>Unique </a:t>
            </a:r>
            <a:r>
              <a:rPr lang="en-GB" dirty="0" err="1"/>
              <a:t>pdb</a:t>
            </a:r>
            <a:r>
              <a:rPr lang="en-GB" dirty="0"/>
              <a:t> id’s: 686</a:t>
            </a:r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13814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4FA4-1FDB-F702-C2F2-4FC43A6D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Final stats and plot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17C9985-954F-912D-9036-56D58569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955018"/>
            <a:ext cx="8255001" cy="3537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4C4E3-C096-5DD4-C462-56F9081A9649}"/>
              </a:ext>
            </a:extLst>
          </p:cNvPr>
          <p:cNvSpPr txBox="1"/>
          <p:nvPr/>
        </p:nvSpPr>
        <p:spPr>
          <a:xfrm>
            <a:off x="1330325" y="5740955"/>
            <a:ext cx="113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2dlb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C7AC7C-C47F-9DFC-60DF-1DBE7C4349B1}"/>
              </a:ext>
            </a:extLst>
          </p:cNvPr>
          <p:cNvCxnSpPr>
            <a:cxnSpLocks/>
          </p:cNvCxnSpPr>
          <p:nvPr/>
        </p:nvCxnSpPr>
        <p:spPr>
          <a:xfrm flipV="1">
            <a:off x="1968499" y="5727700"/>
            <a:ext cx="2044701" cy="16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A750EE-703F-50DB-D175-126C589B0564}"/>
              </a:ext>
            </a:extLst>
          </p:cNvPr>
          <p:cNvSpPr txBox="1"/>
          <p:nvPr/>
        </p:nvSpPr>
        <p:spPr>
          <a:xfrm>
            <a:off x="863600" y="4539280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2o9u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82BFF1-D19D-9D85-4AB7-0C2B726B3624}"/>
              </a:ext>
            </a:extLst>
          </p:cNvPr>
          <p:cNvCxnSpPr>
            <a:cxnSpLocks/>
          </p:cNvCxnSpPr>
          <p:nvPr/>
        </p:nvCxnSpPr>
        <p:spPr>
          <a:xfrm flipV="1">
            <a:off x="1498600" y="4470400"/>
            <a:ext cx="1282700" cy="25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ack scree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D579235F-368A-2434-A835-2045926F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46754"/>
            <a:ext cx="3822700" cy="99060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C2DE0A-EE33-BD7E-B0A0-591116153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1805504"/>
            <a:ext cx="1879600" cy="673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CC6B6-A11B-EE14-182B-B2603494ED51}"/>
              </a:ext>
            </a:extLst>
          </p:cNvPr>
          <p:cNvSpPr txBox="1"/>
          <p:nvPr/>
        </p:nvSpPr>
        <p:spPr>
          <a:xfrm>
            <a:off x="6994526" y="1421287"/>
            <a:ext cx="43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JP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3D0D90-BD78-39C7-0BDB-4DE0C4480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350" y="1805504"/>
            <a:ext cx="1816100" cy="673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62A501-11C4-15EF-A793-486669751E63}"/>
              </a:ext>
            </a:extLst>
          </p:cNvPr>
          <p:cNvSpPr txBox="1"/>
          <p:nvPr/>
        </p:nvSpPr>
        <p:spPr>
          <a:xfrm>
            <a:off x="9718675" y="1421287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AF</a:t>
            </a:r>
          </a:p>
        </p:txBody>
      </p:sp>
    </p:spTree>
    <p:extLst>
      <p:ext uri="{BB962C8B-B14F-4D97-AF65-F5344CB8AC3E}">
        <p14:creationId xmlns:p14="http://schemas.microsoft.com/office/powerpoint/2010/main" val="33892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426-8380-F745-2818-D23101C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2dlb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D00DA-790B-6BC5-4C9E-3E0D4F0E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66" y="2176187"/>
            <a:ext cx="2401359" cy="4307372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9557A5B-3F7D-3C75-1D91-F4771770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87" y="2176188"/>
            <a:ext cx="2541348" cy="4307371"/>
          </a:xfrm>
          <a:prstGeom prst="rect">
            <a:avLst/>
          </a:prstGeom>
        </p:spPr>
      </p:pic>
      <p:pic>
        <p:nvPicPr>
          <p:cNvPr id="5" name="Picture 4" descr="A picture containing opener, cable, connector&#10;&#10;Description automatically generated">
            <a:extLst>
              <a:ext uri="{FF2B5EF4-FFF2-40B4-BE49-F238E27FC236}">
                <a16:creationId xmlns:a16="http://schemas.microsoft.com/office/drawing/2014/main" id="{FA7C3095-FD7A-8AF2-4F57-9AB625110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837" y="2176188"/>
            <a:ext cx="2821327" cy="4307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DFF44-6761-ED07-8762-85A582C89AD2}"/>
              </a:ext>
            </a:extLst>
          </p:cNvPr>
          <p:cNvSpPr txBox="1"/>
          <p:nvPr/>
        </p:nvSpPr>
        <p:spPr>
          <a:xfrm>
            <a:off x="1968761" y="1749293"/>
            <a:ext cx="5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PDB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EBE61-9B78-9B2A-57BF-76EBA2984034}"/>
              </a:ext>
            </a:extLst>
          </p:cNvPr>
          <p:cNvSpPr txBox="1"/>
          <p:nvPr/>
        </p:nvSpPr>
        <p:spPr>
          <a:xfrm>
            <a:off x="5758400" y="1749293"/>
            <a:ext cx="5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AF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7780-EAEC-95AB-22FE-F75FE2E6C468}"/>
              </a:ext>
            </a:extLst>
          </p:cNvPr>
          <p:cNvSpPr txBox="1"/>
          <p:nvPr/>
        </p:nvSpPr>
        <p:spPr>
          <a:xfrm>
            <a:off x="9090202" y="1610794"/>
            <a:ext cx="134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Green – AF</a:t>
            </a:r>
          </a:p>
          <a:p>
            <a:r>
              <a:rPr lang="en-CY" dirty="0"/>
              <a:t>Blue - PDB</a:t>
            </a:r>
          </a:p>
        </p:txBody>
      </p:sp>
    </p:spTree>
    <p:extLst>
      <p:ext uri="{BB962C8B-B14F-4D97-AF65-F5344CB8AC3E}">
        <p14:creationId xmlns:p14="http://schemas.microsoft.com/office/powerpoint/2010/main" val="83201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A1477-F91D-AC46-0E15-ED56B441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Y" sz="40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2AD3-6AAB-A471-F5CD-8FAA9036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Y" sz="2200" dirty="0"/>
              <a:t>Why protein structure prediction is important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Brief overview of how Jpred and Alphafold algorithms work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Steps taken for comparison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Statistics computed and scatter plots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Discussion</a:t>
            </a:r>
          </a:p>
          <a:p>
            <a:pPr marL="514350" indent="-514350">
              <a:buFont typeface="+mj-lt"/>
              <a:buAutoNum type="arabicPeriod"/>
            </a:pPr>
            <a:r>
              <a:rPr lang="en-CY" sz="2200" dirty="0"/>
              <a:t>References and acknowledgments</a:t>
            </a:r>
          </a:p>
          <a:p>
            <a:endParaRPr lang="en-CY" sz="2200" dirty="0"/>
          </a:p>
        </p:txBody>
      </p:sp>
    </p:spTree>
    <p:extLst>
      <p:ext uri="{BB962C8B-B14F-4D97-AF65-F5344CB8AC3E}">
        <p14:creationId xmlns:p14="http://schemas.microsoft.com/office/powerpoint/2010/main" val="6052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426-8380-F745-2818-D23101C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2o9u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6DFAA-23BA-A434-B99D-72F12AA0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19" y="3429000"/>
            <a:ext cx="10515600" cy="4351338"/>
          </a:xfrm>
        </p:spPr>
        <p:txBody>
          <a:bodyPr/>
          <a:lstStyle/>
          <a:p>
            <a:r>
              <a:rPr lang="en-CY" dirty="0"/>
              <a:t>Data missing from the SIFTS file </a:t>
            </a:r>
          </a:p>
          <a:p>
            <a:endParaRPr lang="en-CY" dirty="0"/>
          </a:p>
          <a:p>
            <a:r>
              <a:rPr lang="en-CY" dirty="0"/>
              <a:t>Only considers less than half of it – takes parts that it wasn’t particularly effective at predicting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FA93B-BBB1-876D-55E7-B5746096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4" y="2015497"/>
            <a:ext cx="10668991" cy="900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8EDAF7-7927-3C3E-A52B-DDA8C79B87F0}"/>
              </a:ext>
            </a:extLst>
          </p:cNvPr>
          <p:cNvSpPr txBox="1"/>
          <p:nvPr/>
        </p:nvSpPr>
        <p:spPr>
          <a:xfrm>
            <a:off x="1364624" y="2015497"/>
            <a:ext cx="5055591" cy="900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14970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41799-A3E0-5C26-9461-B493702C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CY" sz="4000" dirty="0">
                <a:solidFill>
                  <a:srgbClr val="FFFFFF"/>
                </a:solidFill>
              </a:rPr>
              <a:t>Discussion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98E9A5A-9C1C-527D-BF60-94FEBDD7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22961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024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DE426-8380-F745-2818-D23101C7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AF213B-E870-9011-9338-A7BD3C65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40000"/>
              </a:spcBef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Agnihotry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S., Pathak, R. K., Singh, D. B., Tiwari, A., &amp; Hussain, I. (2022). Protein structure prediction.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177–188. https://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/10.1016/b978-0-323-89775-4.00023-7 </a:t>
            </a:r>
          </a:p>
          <a:p>
            <a:pPr>
              <a:spcBef>
                <a:spcPct val="40000"/>
              </a:spcBef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JPred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A Protein Secondary Structure Prediction Server. (n.d.). Retrieved August 15, 2022, from http://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www.compbio.dundee.ac.uk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/jpred4/about_RETR_JNetv231_details.shtml </a:t>
            </a:r>
          </a:p>
          <a:p>
            <a:endParaRPr lang="en-GB" dirty="0">
              <a:solidFill>
                <a:srgbClr val="464646"/>
              </a:solidFill>
              <a:latin typeface="Calibri" charset="0"/>
              <a:cs typeface="Calibri" charset="0"/>
            </a:endParaRPr>
          </a:p>
          <a:p>
            <a:r>
              <a:rPr lang="en-GB" dirty="0" err="1"/>
              <a:t>Drozdetskiy</a:t>
            </a:r>
            <a:r>
              <a:rPr lang="en-GB" dirty="0"/>
              <a:t> A, Cole C, Procter J &amp; Barton GJ. (</a:t>
            </a:r>
            <a:r>
              <a:rPr lang="en-GB" b="1" dirty="0"/>
              <a:t>first published online April 16, 2015</a:t>
            </a:r>
            <a:r>
              <a:rPr lang="en-GB" dirty="0"/>
              <a:t>) JPred4: a protein secondary structure prediction server, </a:t>
            </a:r>
            <a:r>
              <a:rPr lang="en-GB" i="1" dirty="0"/>
              <a:t>Nucleic Acids Res.</a:t>
            </a:r>
            <a:r>
              <a:rPr lang="en-GB" dirty="0"/>
              <a:t> Web Server issue</a:t>
            </a:r>
          </a:p>
          <a:p>
            <a:r>
              <a:rPr lang="en-GB" dirty="0"/>
              <a:t>Cuff, J. A. and Barton, G. J. (</a:t>
            </a:r>
            <a:r>
              <a:rPr lang="en-GB" b="1" dirty="0"/>
              <a:t>2000</a:t>
            </a:r>
            <a:r>
              <a:rPr lang="en-GB" dirty="0"/>
              <a:t>) Application of Enhanced Multiple Sequence Alignment Profiles to Improve Protein Secondary Structure Prediction, </a:t>
            </a:r>
            <a:r>
              <a:rPr lang="en-GB" i="1" dirty="0"/>
              <a:t>PROTEINS: Structure, Function and Genetics</a:t>
            </a:r>
            <a:r>
              <a:rPr lang="en-GB" dirty="0"/>
              <a:t> </a:t>
            </a:r>
            <a:r>
              <a:rPr lang="en-GB" b="1" dirty="0"/>
              <a:t>40</a:t>
            </a:r>
            <a:r>
              <a:rPr lang="en-GB" dirty="0"/>
              <a:t>:502-511</a:t>
            </a:r>
          </a:p>
        </p:txBody>
      </p:sp>
    </p:spTree>
    <p:extLst>
      <p:ext uri="{BB962C8B-B14F-4D97-AF65-F5344CB8AC3E}">
        <p14:creationId xmlns:p14="http://schemas.microsoft.com/office/powerpoint/2010/main" val="306423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6093A-6389-9364-CD02-8E349B9A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86855"/>
            <a:ext cx="3524250" cy="3556520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W</a:t>
            </a:r>
            <a:r>
              <a:rPr lang="en-CY" sz="4000" dirty="0">
                <a:solidFill>
                  <a:srgbClr val="FFFFFF"/>
                </a:solidFill>
              </a:rPr>
              <a:t>hy is protein structure prediction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BA2F-E288-96F9-B7F4-3514A6C71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01352"/>
            <a:ext cx="6555347" cy="5883667"/>
          </a:xfrm>
        </p:spPr>
        <p:txBody>
          <a:bodyPr anchor="ctr">
            <a:normAutofit/>
          </a:bodyPr>
          <a:lstStyle/>
          <a:p>
            <a:pPr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Protein structure and folding 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                </a:t>
            </a:r>
            <a:r>
              <a:rPr lang="en-US" altLang="en-US" sz="2000" b="1" dirty="0">
                <a:latin typeface="Calibri" charset="0"/>
                <a:ea typeface="Calibri" charset="0"/>
                <a:cs typeface="Calibri" charset="0"/>
              </a:rPr>
              <a:t>function</a:t>
            </a:r>
          </a:p>
          <a:p>
            <a:pPr>
              <a:spcBef>
                <a:spcPct val="40000"/>
              </a:spcBef>
            </a:pPr>
            <a:endParaRPr lang="en-US" alt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This can be applied in:</a:t>
            </a:r>
          </a:p>
          <a:p>
            <a:pPr marL="914400" lvl="1" indent="-457200"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Structure-based drug discovery</a:t>
            </a:r>
          </a:p>
          <a:p>
            <a:pPr marL="914400" lvl="1" indent="-457200"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Protein design</a:t>
            </a:r>
          </a:p>
          <a:p>
            <a:pPr marL="914400" lvl="1" indent="-457200"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Control/modification of protein function</a:t>
            </a:r>
          </a:p>
          <a:p>
            <a:pPr marL="914400" lvl="1" indent="-457200">
              <a:spcBef>
                <a:spcPct val="40000"/>
              </a:spcBef>
            </a:pPr>
            <a:endParaRPr lang="en-US" altLang="en-US" sz="2000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Experimental techniques (such as crystallography and NMR) are very </a:t>
            </a:r>
            <a:r>
              <a:rPr lang="en-US" altLang="en-US" sz="2000" b="1" dirty="0">
                <a:latin typeface="Calibri" charset="0"/>
                <a:ea typeface="Calibri" charset="0"/>
                <a:cs typeface="Calibri" charset="0"/>
              </a:rPr>
              <a:t>high cost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 and require significant time and expertise</a:t>
            </a:r>
          </a:p>
          <a:p>
            <a:pPr>
              <a:spcBef>
                <a:spcPct val="40000"/>
              </a:spcBef>
            </a:pPr>
            <a:endParaRPr lang="en-US" altLang="en-US" sz="2000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ct val="4000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Emphasis has been placed on 3D protein prediction using machine learning: neural networks </a:t>
            </a:r>
            <a:r>
              <a:rPr lang="en-US" altLang="en-US" sz="2000" b="1" dirty="0">
                <a:latin typeface="Calibri" charset="0"/>
                <a:ea typeface="Calibri" charset="0"/>
                <a:cs typeface="Calibri" charset="0"/>
              </a:rPr>
              <a:t>trained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 on proteins with </a:t>
            </a:r>
            <a:r>
              <a:rPr lang="en-US" altLang="en-US" sz="2000" b="1" dirty="0">
                <a:latin typeface="Calibri" charset="0"/>
                <a:ea typeface="Calibri" charset="0"/>
                <a:cs typeface="Calibri" charset="0"/>
              </a:rPr>
              <a:t>known structures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 taken from the Protein Data Bank (PDB) so that they can make ’blind’ predictions.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0E27D1CD-C2AC-2A3E-6D1A-B1D7D9C8A771}"/>
              </a:ext>
            </a:extLst>
          </p:cNvPr>
          <p:cNvSpPr/>
          <p:nvPr/>
        </p:nvSpPr>
        <p:spPr>
          <a:xfrm rot="5400000">
            <a:off x="8445038" y="769006"/>
            <a:ext cx="301544" cy="6000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766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123F-7E32-FD79-EAAC-66051FCB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Jpred</a:t>
            </a:r>
            <a:r>
              <a:rPr lang="en-US" dirty="0"/>
              <a:t> do?</a:t>
            </a:r>
            <a:endParaRPr lang="en-CY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A63E0739-6D8C-81AF-1D2C-A26D58E4C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24317"/>
              </p:ext>
            </p:extLst>
          </p:nvPr>
        </p:nvGraphicFramePr>
        <p:xfrm>
          <a:off x="685800" y="13691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BF0586-4C6D-3B2F-2A56-40E9880F08D9}"/>
              </a:ext>
            </a:extLst>
          </p:cNvPr>
          <p:cNvSpPr txBox="1"/>
          <p:nvPr/>
        </p:nvSpPr>
        <p:spPr>
          <a:xfrm>
            <a:off x="5171860" y="2322928"/>
            <a:ext cx="2329109" cy="323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MPRLKVKLVKSPIGYPKDQK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290B6-48ED-C294-D89A-EEF9870965E3}"/>
              </a:ext>
            </a:extLst>
          </p:cNvPr>
          <p:cNvSpPr txBox="1"/>
          <p:nvPr/>
        </p:nvSpPr>
        <p:spPr>
          <a:xfrm>
            <a:off x="9006122" y="2322928"/>
            <a:ext cx="2314106" cy="323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CCEEEEEECCCCCCHHHHHH</a:t>
            </a:r>
            <a:endParaRPr lang="en-CY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EEB34-A2EE-49EA-C672-310AEFA6095E}"/>
              </a:ext>
            </a:extLst>
          </p:cNvPr>
          <p:cNvSpPr txBox="1"/>
          <p:nvPr/>
        </p:nvSpPr>
        <p:spPr>
          <a:xfrm>
            <a:off x="100389" y="6500128"/>
            <a:ext cx="6736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*T</a:t>
            </a:r>
            <a:r>
              <a:rPr lang="en-CY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aken from </a:t>
            </a:r>
            <a:r>
              <a:rPr lang="en-GB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50S ribosomal protein L30 (truncated)</a:t>
            </a:r>
            <a:endParaRPr lang="en-CY" sz="1500" dirty="0">
              <a:solidFill>
                <a:srgbClr val="464646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CC6DB-0ABD-28A5-DD6F-F3C1D735FE6B}"/>
              </a:ext>
            </a:extLst>
          </p:cNvPr>
          <p:cNvSpPr txBox="1"/>
          <p:nvPr/>
        </p:nvSpPr>
        <p:spPr>
          <a:xfrm>
            <a:off x="9449911" y="1970348"/>
            <a:ext cx="142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Typical</a:t>
            </a:r>
            <a:r>
              <a:rPr lang="en-CY" sz="15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 output: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566BE-43C3-E979-1171-17806B604C8E}"/>
              </a:ext>
            </a:extLst>
          </p:cNvPr>
          <p:cNvSpPr txBox="1"/>
          <p:nvPr/>
        </p:nvSpPr>
        <p:spPr>
          <a:xfrm>
            <a:off x="5623150" y="1970348"/>
            <a:ext cx="142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Typical </a:t>
            </a:r>
            <a:r>
              <a:rPr lang="en-CY" sz="15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input*: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6216286-4039-53E9-4B97-AF1368E22069}"/>
              </a:ext>
            </a:extLst>
          </p:cNvPr>
          <p:cNvSpPr/>
          <p:nvPr/>
        </p:nvSpPr>
        <p:spPr>
          <a:xfrm rot="16200000">
            <a:off x="8040977" y="1765555"/>
            <a:ext cx="417636" cy="1055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039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0FBE1A6-1323-45A7-BCAE-3D24E89EB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E2200F8-DE33-434A-9FAD-F36E75A52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F7AF716-368F-4045-A230-C6210EE11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2C7BE96-A32A-40EB-8BDE-DC66DD9DB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23D332C-12CF-4BC6-8D27-6BBC680BD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9C947C-8A8F-4713-B429-FCF7051D6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F8BC6FA-3050-43EC-80F8-F9A3E8E53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B70D7FF-AB37-4E43-A8E7-4CE3917FD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A914131-8919-4751-BD76-ADAFE9B8D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  <p:bldP spid="4" grpId="0" animBg="1"/>
      <p:bldP spid="5" grpId="0" animBg="1"/>
      <p:bldP spid="7" grpId="0"/>
      <p:bldP spid="8" grpId="0"/>
      <p:bldP spid="12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75F6-2CE4-B41C-A3AC-BE032FDE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What does Alphafold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0CA9-77C1-EF2F-D851-F9040B99A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943" y="1776242"/>
            <a:ext cx="6143625" cy="4351338"/>
          </a:xfrm>
        </p:spPr>
        <p:txBody>
          <a:bodyPr>
            <a:normAutofit/>
          </a:bodyPr>
          <a:lstStyle/>
          <a:p>
            <a:r>
              <a:rPr lang="en-CY" sz="2400" dirty="0"/>
              <a:t>Creates a Multiple Sequence Alignment (MSA)</a:t>
            </a:r>
          </a:p>
          <a:p>
            <a:endParaRPr lang="en-CY" sz="2400" dirty="0"/>
          </a:p>
          <a:p>
            <a:r>
              <a:rPr lang="en-CY" sz="2400" dirty="0"/>
              <a:t>Searches into Uniprot</a:t>
            </a:r>
          </a:p>
          <a:p>
            <a:endParaRPr lang="en-CY" sz="2400" dirty="0"/>
          </a:p>
          <a:p>
            <a:r>
              <a:rPr lang="en-CY" sz="2400" dirty="0"/>
              <a:t>Identifies important pieces of information in the input and goes back and forth until it has an accurate representation</a:t>
            </a:r>
          </a:p>
          <a:p>
            <a:endParaRPr lang="en-CY" sz="2400" dirty="0"/>
          </a:p>
          <a:p>
            <a:r>
              <a:rPr lang="en-CY" sz="2400" dirty="0"/>
              <a:t>Uses MSA and pair representation to make a 3D image (list of coordinates)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8FF5CBA-0E10-4148-E191-F90419AC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5" y="4248978"/>
            <a:ext cx="2316943" cy="1878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5E69C-7794-B8C3-96F7-EFEC401E6F59}"/>
              </a:ext>
            </a:extLst>
          </p:cNvPr>
          <p:cNvSpPr txBox="1"/>
          <p:nvPr/>
        </p:nvSpPr>
        <p:spPr>
          <a:xfrm>
            <a:off x="1550282" y="1983464"/>
            <a:ext cx="2329109" cy="323165"/>
          </a:xfrm>
          <a:prstGeom prst="rect">
            <a:avLst/>
          </a:prstGeom>
          <a:solidFill>
            <a:srgbClr val="FFECD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MPRLKVKLVKSPIGYPKDQK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76778-7648-7C89-2C10-A10C9CE42977}"/>
              </a:ext>
            </a:extLst>
          </p:cNvPr>
          <p:cNvSpPr txBox="1"/>
          <p:nvPr/>
        </p:nvSpPr>
        <p:spPr>
          <a:xfrm>
            <a:off x="2027273" y="4234927"/>
            <a:ext cx="13751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Typical</a:t>
            </a:r>
            <a:r>
              <a:rPr lang="en-CY" sz="15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 output: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612FD-256F-1B04-D0B4-7EF80BF2E3BF}"/>
              </a:ext>
            </a:extLst>
          </p:cNvPr>
          <p:cNvSpPr txBox="1"/>
          <p:nvPr/>
        </p:nvSpPr>
        <p:spPr>
          <a:xfrm>
            <a:off x="2078870" y="1614660"/>
            <a:ext cx="1271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500" dirty="0">
                <a:solidFill>
                  <a:srgbClr val="464646"/>
                </a:solidFill>
                <a:latin typeface="Calibri" charset="0"/>
                <a:cs typeface="Calibri" charset="0"/>
              </a:rPr>
              <a:t>Typical </a:t>
            </a:r>
            <a:r>
              <a:rPr lang="en-CY" sz="1500" b="1" dirty="0">
                <a:solidFill>
                  <a:srgbClr val="464646"/>
                </a:solidFill>
                <a:latin typeface="Calibri" charset="0"/>
                <a:cs typeface="Calibri" charset="0"/>
              </a:rPr>
              <a:t>Input: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29D71D6-9AA5-FAE6-8703-A92B1A8F32B0}"/>
              </a:ext>
            </a:extLst>
          </p:cNvPr>
          <p:cNvSpPr/>
          <p:nvPr/>
        </p:nvSpPr>
        <p:spPr>
          <a:xfrm>
            <a:off x="2497062" y="2693709"/>
            <a:ext cx="435548" cy="1140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D7EA6-30C2-217D-DD2F-D87F091F7C46}"/>
              </a:ext>
            </a:extLst>
          </p:cNvPr>
          <p:cNvSpPr txBox="1"/>
          <p:nvPr/>
        </p:nvSpPr>
        <p:spPr>
          <a:xfrm>
            <a:off x="1262274" y="6046789"/>
            <a:ext cx="2905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050" dirty="0">
                <a:solidFill>
                  <a:srgbClr val="464646"/>
                </a:solidFill>
                <a:latin typeface="Calibri" charset="0"/>
                <a:cs typeface="Calibri" charset="0"/>
              </a:rPr>
              <a:t>Source</a:t>
            </a:r>
            <a:r>
              <a:rPr lang="en-US" sz="1050" dirty="0">
                <a:solidFill>
                  <a:srgbClr val="464646"/>
                </a:solidFill>
                <a:latin typeface="Calibri" charset="0"/>
                <a:cs typeface="Calibri" charset="0"/>
              </a:rPr>
              <a:t>:</a:t>
            </a:r>
            <a:r>
              <a:rPr lang="en-GB" sz="1050" dirty="0">
                <a:solidFill>
                  <a:srgbClr val="464646"/>
                </a:solidFill>
                <a:latin typeface="Calibri" charset="0"/>
                <a:cs typeface="Calibri" charset="0"/>
              </a:rPr>
              <a:t> </a:t>
            </a:r>
            <a:r>
              <a:rPr lang="en-GB" sz="105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https://alphafold.ebi.ac.uk/entry/P74909</a:t>
            </a:r>
            <a:r>
              <a:rPr lang="en-GB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050" dirty="0">
                <a:solidFill>
                  <a:srgbClr val="464646"/>
                </a:solidFill>
                <a:latin typeface="Calibri" charset="0"/>
                <a:cs typeface="Calibri" charset="0"/>
              </a:rPr>
              <a:t>(Last accessed 15/09/22)</a:t>
            </a:r>
          </a:p>
        </p:txBody>
      </p:sp>
    </p:spTree>
    <p:extLst>
      <p:ext uri="{BB962C8B-B14F-4D97-AF65-F5344CB8AC3E}">
        <p14:creationId xmlns:p14="http://schemas.microsoft.com/office/powerpoint/2010/main" val="35949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9" grpId="0"/>
      <p:bldP spid="10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47D2-1477-8FE1-59AD-42182CD8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To compare Jpred and Alphafold predictions: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6185B2C-AC15-1D05-6214-A6485E3B2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134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4A405A-3DA0-FB3C-47D5-02302F2C75BA}"/>
              </a:ext>
            </a:extLst>
          </p:cNvPr>
          <p:cNvSpPr txBox="1"/>
          <p:nvPr/>
        </p:nvSpPr>
        <p:spPr>
          <a:xfrm>
            <a:off x="4286250" y="1527324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2400" dirty="0"/>
              <a:t>(Using J</a:t>
            </a:r>
            <a:r>
              <a:rPr lang="en-GB" sz="2400" dirty="0"/>
              <a:t>p</a:t>
            </a:r>
            <a:r>
              <a:rPr lang="en-CY" sz="2400" dirty="0"/>
              <a:t>red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4692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71E3D-7968-F043-A10D-FD4FADA95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0C190B-F186-AF4D-BD5A-C353F411B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E25C32-020A-E140-8255-1A27BBC90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1119DF-541C-394C-847E-5FBD2EFB2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C17E9E-D751-4E43-87C7-408925300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01217D-C6D1-974C-AF6A-B4B94B7E8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C70537-A162-1941-B959-779CC18E8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0F83F9-3D7C-C844-A5EE-BB3E733AD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BD2D2F-60CB-CD4E-8053-7F55425F2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EF5411-9BA8-D04B-AFBA-7235D4E4E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6DF36D-28D3-DB4F-883A-C3C53DC7A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DBC6BA-FCE0-3742-85BD-00B7503AE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7AED11-F5E4-7449-B640-0EEB42BD9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5B36E9-855C-A84B-ABAA-D40B93D85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CE5DEA-DB0D-E949-B4B7-3B60DB2877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8AA5FF-348A-7844-8E60-45DD52C26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16F971-C6F8-F440-BF61-91C31A319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509779-1C3D-D846-8F79-BF2585546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FD16-6F15-5608-7ED5-FF16874D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71315"/>
            <a:ext cx="11591925" cy="1325563"/>
          </a:xfrm>
        </p:spPr>
        <p:txBody>
          <a:bodyPr/>
          <a:lstStyle/>
          <a:p>
            <a:r>
              <a:rPr lang="en-CY" dirty="0"/>
              <a:t>Challenges: Not a 1-1 mapping between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4E511-A1AA-62ED-3D9E-E05FED69F395}"/>
              </a:ext>
            </a:extLst>
          </p:cNvPr>
          <p:cNvSpPr txBox="1"/>
          <p:nvPr/>
        </p:nvSpPr>
        <p:spPr>
          <a:xfrm>
            <a:off x="628650" y="1860260"/>
            <a:ext cx="252412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Y" dirty="0"/>
              <a:t>1) SCOPe ID  </a:t>
            </a:r>
            <a:r>
              <a:rPr lang="en-CY" dirty="0">
                <a:sym typeface="Wingdings" pitchFamily="2" charset="2"/>
              </a:rPr>
              <a:t> PDB ID</a:t>
            </a:r>
          </a:p>
          <a:p>
            <a:r>
              <a:rPr lang="en-CY" dirty="0">
                <a:sym typeface="Wingdings" pitchFamily="2" charset="2"/>
              </a:rPr>
              <a:t>      (1348)          (1235)</a:t>
            </a:r>
            <a:endParaRPr lang="en-C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99B5F-57ED-D494-A67D-A192712A11A4}"/>
              </a:ext>
            </a:extLst>
          </p:cNvPr>
          <p:cNvSpPr txBox="1"/>
          <p:nvPr/>
        </p:nvSpPr>
        <p:spPr>
          <a:xfrm>
            <a:off x="3993356" y="1860260"/>
            <a:ext cx="265582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Y" dirty="0"/>
              <a:t>2) PDB ID </a:t>
            </a:r>
            <a:r>
              <a:rPr lang="en-CY" dirty="0">
                <a:sym typeface="Wingdings" pitchFamily="2" charset="2"/>
              </a:rPr>
              <a:t> Uniprot ID</a:t>
            </a:r>
          </a:p>
          <a:p>
            <a:r>
              <a:rPr lang="en-US" dirty="0"/>
              <a:t>     (1235)           (1515)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84B05-4073-16AF-437B-718CC5C0F6AA}"/>
              </a:ext>
            </a:extLst>
          </p:cNvPr>
          <p:cNvSpPr txBox="1"/>
          <p:nvPr/>
        </p:nvSpPr>
        <p:spPr>
          <a:xfrm>
            <a:off x="8015287" y="1860260"/>
            <a:ext cx="30718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Y" dirty="0"/>
              <a:t>3) Uniprot ID </a:t>
            </a:r>
            <a:r>
              <a:rPr lang="en-CY" dirty="0">
                <a:sym typeface="Wingdings" pitchFamily="2" charset="2"/>
              </a:rPr>
              <a:t> AF website</a:t>
            </a:r>
          </a:p>
          <a:p>
            <a:r>
              <a:rPr lang="en-CY" dirty="0">
                <a:sym typeface="Wingdings" pitchFamily="2" charset="2"/>
              </a:rPr>
              <a:t>         (1498)            (1220)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A3214-70C4-903C-CC9B-A2F33D93F037}"/>
              </a:ext>
            </a:extLst>
          </p:cNvPr>
          <p:cNvSpPr txBox="1"/>
          <p:nvPr/>
        </p:nvSpPr>
        <p:spPr>
          <a:xfrm>
            <a:off x="849667" y="5775762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Chain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2CAB4-088F-6300-6A32-CC2CD7D11A17}"/>
              </a:ext>
            </a:extLst>
          </p:cNvPr>
          <p:cNvSpPr txBox="1"/>
          <p:nvPr/>
        </p:nvSpPr>
        <p:spPr>
          <a:xfrm>
            <a:off x="3903982" y="4788621"/>
            <a:ext cx="25365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 PDB ID’s not mapped</a:t>
            </a:r>
          </a:p>
          <a:p>
            <a:endParaRPr lang="en-C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751D7-D328-1DA4-C6EF-BC087E1A98CA}"/>
              </a:ext>
            </a:extLst>
          </p:cNvPr>
          <p:cNvSpPr txBox="1"/>
          <p:nvPr/>
        </p:nvSpPr>
        <p:spPr>
          <a:xfrm>
            <a:off x="8372473" y="4964022"/>
            <a:ext cx="2997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>
                <a:sym typeface="Wingdings" pitchFamily="2" charset="2"/>
              </a:rPr>
              <a:t>291 Uniprot ID’s not found in AF website</a:t>
            </a:r>
          </a:p>
          <a:p>
            <a:r>
              <a:rPr lang="en-CY" dirty="0">
                <a:sym typeface="Wingdings" pitchFamily="2" charset="2"/>
              </a:rPr>
              <a:t>883 unique pdb id’s</a:t>
            </a:r>
          </a:p>
          <a:p>
            <a:endParaRPr lang="en-CY" dirty="0"/>
          </a:p>
        </p:txBody>
      </p:sp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C559231D-D393-28B4-965D-D2B16449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4"/>
          <a:stretch/>
        </p:blipFill>
        <p:spPr>
          <a:xfrm>
            <a:off x="1088838" y="2602408"/>
            <a:ext cx="1569532" cy="27247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3ACF0-ADB7-9A49-CFC9-17EA5581335C}"/>
              </a:ext>
            </a:extLst>
          </p:cNvPr>
          <p:cNvSpPr/>
          <p:nvPr/>
        </p:nvSpPr>
        <p:spPr>
          <a:xfrm>
            <a:off x="1616583" y="4557998"/>
            <a:ext cx="190500" cy="19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12422A-BD51-783A-9F66-1761A49409BA}"/>
              </a:ext>
            </a:extLst>
          </p:cNvPr>
          <p:cNvCxnSpPr>
            <a:cxnSpLocks/>
          </p:cNvCxnSpPr>
          <p:nvPr/>
        </p:nvCxnSpPr>
        <p:spPr>
          <a:xfrm flipV="1">
            <a:off x="1347978" y="4761347"/>
            <a:ext cx="308610" cy="995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9A47AB08-D88B-2A47-D392-B5464DAF8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53" y="2715836"/>
            <a:ext cx="7772400" cy="2009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E62D79-B7BE-7E7A-4F68-B710FF053B3A}"/>
              </a:ext>
            </a:extLst>
          </p:cNvPr>
          <p:cNvSpPr txBox="1"/>
          <p:nvPr/>
        </p:nvSpPr>
        <p:spPr>
          <a:xfrm>
            <a:off x="1395604" y="2933700"/>
            <a:ext cx="308610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Y" sz="1050" dirty="0"/>
          </a:p>
        </p:txBody>
      </p:sp>
    </p:spTree>
    <p:extLst>
      <p:ext uri="{BB962C8B-B14F-4D97-AF65-F5344CB8AC3E}">
        <p14:creationId xmlns:p14="http://schemas.microsoft.com/office/powerpoint/2010/main" val="259013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/>
      <p:bldP spid="16" grpId="0"/>
      <p:bldP spid="17" grpId="0"/>
      <p:bldP spid="7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150A-3040-B6FE-3E2C-95737F7B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Challenges: Aligning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668A78-0CD6-0B49-2946-F2AA22340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854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91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C73D15-EB82-6E4B-B0E6-38A803FCE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4A7CE3-3134-0640-82FF-E9F5B4B5A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5973A1-F5CB-184A-8247-7E63B5F74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BBAB2-5E93-E242-ACC5-6BEB4ADFA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32316E-B449-5C46-99C5-151713FA5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7CF-8739-CEA5-675B-561DAAAC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Challenges: Data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D677E5-9563-7F26-4C0D-ACED162E4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2578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34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1835</Words>
  <Application>Microsoft Macintosh PowerPoint</Application>
  <PresentationFormat>Widescreen</PresentationFormat>
  <Paragraphs>298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Comparing Jpred and Alphafold</vt:lpstr>
      <vt:lpstr>Overview</vt:lpstr>
      <vt:lpstr>Why is protein structure prediction important? </vt:lpstr>
      <vt:lpstr>What does Jpred do?</vt:lpstr>
      <vt:lpstr>What does Alphafold do?</vt:lpstr>
      <vt:lpstr>To compare Jpred and Alphafold predictions:</vt:lpstr>
      <vt:lpstr>Challenges: Not a 1-1 mapping between databases</vt:lpstr>
      <vt:lpstr>Challenges: Aligning</vt:lpstr>
      <vt:lpstr>Challenges: Data</vt:lpstr>
      <vt:lpstr>332 pdb id’s</vt:lpstr>
      <vt:lpstr>685 pdb id’s</vt:lpstr>
      <vt:lpstr>731 pdb id’s</vt:lpstr>
      <vt:lpstr>Something wrong..</vt:lpstr>
      <vt:lpstr>1056 files (no SCOPe alignment)</vt:lpstr>
      <vt:lpstr>Match first few residues (SCOPe-PDB) </vt:lpstr>
      <vt:lpstr>Shift – more SCOPe files aligned</vt:lpstr>
      <vt:lpstr>Remove some rows that don’t match</vt:lpstr>
      <vt:lpstr>Final stats and plot</vt:lpstr>
      <vt:lpstr>2dlb</vt:lpstr>
      <vt:lpstr>2o9u</vt:lpstr>
      <vt:lpstr>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 s131055 Konstantinou</dc:creator>
  <cp:lastModifiedBy>Sofia s131055 Konstantinou</cp:lastModifiedBy>
  <cp:revision>1</cp:revision>
  <dcterms:created xsi:type="dcterms:W3CDTF">2022-08-15T11:26:39Z</dcterms:created>
  <dcterms:modified xsi:type="dcterms:W3CDTF">2022-08-25T15:13:04Z</dcterms:modified>
</cp:coreProperties>
</file>